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6858000" cx="12192000"/>
  <p:notesSz cx="6858000" cy="9144000"/>
  <p:embeddedFontLst>
    <p:embeddedFont>
      <p:font typeface="Libre Franklin"/>
      <p:regular r:id="rId36"/>
      <p:bold r:id="rId37"/>
      <p:italic r:id="rId38"/>
      <p:boldItalic r:id="rId39"/>
    </p:embeddedFont>
    <p:embeddedFont>
      <p:font typeface="Constantia"/>
      <p:regular r:id="rId40"/>
      <p:bold r:id="rId41"/>
      <p:italic r:id="rId42"/>
      <p:boldItalic r:id="rId43"/>
    </p:embeddedFont>
    <p:embeddedFont>
      <p:font typeface="Arial Black"/>
      <p:regular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840">
          <p15:clr>
            <a:srgbClr val="000000"/>
          </p15:clr>
        </p15:guide>
      </p15:sldGuideLst>
    </p:ext>
    <p:ext uri="http://customooxmlschemas.google.com/">
      <go:slidesCustomData xmlns:go="http://customooxmlschemas.google.com/" r:id="rId45" roundtripDataSignature="AMtx7mhu+QBIbvKjMnUfaLN9vpZkGHqTK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DD8D630-93BB-4BBB-AE14-DA733F0D2A61}">
  <a:tblStyle styleId="{DDD8D630-93BB-4BBB-AE14-DA733F0D2A61}" styleName="Table_0">
    <a:wholeTbl>
      <a:tcTxStyle b="off" i="off">
        <a:font>
          <a:latin typeface="Franklin Gothic Book"/>
          <a:ea typeface="Franklin Gothic Book"/>
          <a:cs typeface="Franklin Gothic Book"/>
        </a:font>
        <a:schemeClr val="dk1"/>
      </a:tcTxStyle>
      <a:tcStyle>
        <a:tcBdr>
          <a:left>
            <a:ln cap="flat" cmpd="sng" w="12700">
              <a:solidFill>
                <a:schemeClr val="accent1"/>
              </a:solidFill>
              <a:prstDash val="solid"/>
              <a:round/>
              <a:headEnd len="sm" w="sm" type="none"/>
              <a:tailEnd len="sm" w="sm" type="none"/>
            </a:ln>
          </a:left>
          <a:right>
            <a:ln cap="flat" cmpd="sng" w="12700">
              <a:solidFill>
                <a:schemeClr val="accent1"/>
              </a:solidFill>
              <a:prstDash val="solid"/>
              <a:round/>
              <a:headEnd len="sm" w="sm" type="none"/>
              <a:tailEnd len="sm" w="sm" type="none"/>
            </a:ln>
          </a:right>
          <a:top>
            <a:ln cap="flat" cmpd="sng" w="12700">
              <a:solidFill>
                <a:schemeClr val="accent1"/>
              </a:solidFill>
              <a:prstDash val="solid"/>
              <a:round/>
              <a:headEnd len="sm" w="sm" type="none"/>
              <a:tailEnd len="sm" w="sm" type="none"/>
            </a:ln>
          </a:top>
          <a:bottom>
            <a:ln cap="flat" cmpd="sng" w="12700">
              <a:solidFill>
                <a:schemeClr val="accent1"/>
              </a:solidFill>
              <a:prstDash val="solid"/>
              <a:round/>
              <a:headEnd len="sm" w="sm" type="none"/>
              <a:tailEnd len="sm" w="sm" type="none"/>
            </a:ln>
          </a:bottom>
          <a:insideH>
            <a:ln cap="flat" cmpd="sng" w="12700">
              <a:solidFill>
                <a:schemeClr val="accent1"/>
              </a:solidFill>
              <a:prstDash val="solid"/>
              <a:round/>
              <a:headEnd len="sm" w="sm" type="none"/>
              <a:tailEnd len="sm" w="sm" type="none"/>
            </a:ln>
          </a:insideH>
          <a:insideV>
            <a:ln cap="flat" cmpd="sng" w="12700">
              <a:solidFill>
                <a:schemeClr val="accent1"/>
              </a:solidFill>
              <a:prstDash val="solid"/>
              <a:round/>
              <a:headEnd len="sm" w="sm" type="none"/>
              <a:tailEnd len="sm" w="sm" type="none"/>
            </a:ln>
          </a:insideV>
        </a:tcBdr>
        <a:fill>
          <a:solidFill>
            <a:srgbClr val="E6E9F5"/>
          </a:solidFill>
        </a:fill>
      </a:tcStyle>
    </a:wholeTbl>
    <a:band1H>
      <a:tcTxStyle/>
      <a:tcStyle>
        <a:fill>
          <a:solidFill>
            <a:srgbClr val="CAD1EB"/>
          </a:solidFill>
        </a:fill>
      </a:tcStyle>
    </a:band1H>
    <a:band2H>
      <a:tcTxStyle/>
    </a:band2H>
    <a:band1V>
      <a:tcTxStyle/>
      <a:tcStyle>
        <a:fill>
          <a:solidFill>
            <a:srgbClr val="CAD1EB"/>
          </a:solidFill>
        </a:fill>
      </a:tcStyle>
    </a:band1V>
    <a:band2V>
      <a:tcTxStyle/>
    </a:band2V>
    <a:lastCol>
      <a:tcTxStyle b="on" i="off"/>
    </a:lastCol>
    <a:firstCol>
      <a:tcTxStyle b="on" i="off"/>
    </a:firstCol>
    <a:lastRow>
      <a:tcTxStyle b="on" i="off"/>
      <a:tcStyle>
        <a:tcBdr>
          <a:top>
            <a:ln cap="flat" cmpd="sng" w="25400">
              <a:solidFill>
                <a:schemeClr val="accent1"/>
              </a:solidFill>
              <a:prstDash val="solid"/>
              <a:round/>
              <a:headEnd len="sm" w="sm" type="none"/>
              <a:tailEnd len="sm" w="sm" type="none"/>
            </a:ln>
          </a:top>
        </a:tcBdr>
        <a:fill>
          <a:solidFill>
            <a:srgbClr val="E6E9F5"/>
          </a:solidFill>
        </a:fill>
      </a:tcStyle>
    </a:lastRow>
    <a:seCell>
      <a:tcTxStyle/>
    </a:seCell>
    <a:swCell>
      <a:tcTxStyle/>
    </a:swCell>
    <a:firstRow>
      <a:tcTxStyle b="on" i="off"/>
      <a:tcStyle>
        <a:fill>
          <a:solidFill>
            <a:srgbClr val="E6E9F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nstantia-regular.fntdata"/><Relationship Id="rId20" Type="http://schemas.openxmlformats.org/officeDocument/2006/relationships/slide" Target="slides/slide14.xml"/><Relationship Id="rId42" Type="http://schemas.openxmlformats.org/officeDocument/2006/relationships/font" Target="fonts/Constantia-italic.fntdata"/><Relationship Id="rId41" Type="http://schemas.openxmlformats.org/officeDocument/2006/relationships/font" Target="fonts/Constantia-bold.fntdata"/><Relationship Id="rId22" Type="http://schemas.openxmlformats.org/officeDocument/2006/relationships/slide" Target="slides/slide16.xml"/><Relationship Id="rId44" Type="http://schemas.openxmlformats.org/officeDocument/2006/relationships/font" Target="fonts/ArialBlack-regular.fntdata"/><Relationship Id="rId21" Type="http://schemas.openxmlformats.org/officeDocument/2006/relationships/slide" Target="slides/slide15.xml"/><Relationship Id="rId43" Type="http://schemas.openxmlformats.org/officeDocument/2006/relationships/font" Target="fonts/Constantia-boldItalic.fntdata"/><Relationship Id="rId24" Type="http://schemas.openxmlformats.org/officeDocument/2006/relationships/slide" Target="slides/slide18.xml"/><Relationship Id="rId23" Type="http://schemas.openxmlformats.org/officeDocument/2006/relationships/slide" Target="slides/slide17.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LibreFranklin-bold.fntdata"/><Relationship Id="rId14" Type="http://schemas.openxmlformats.org/officeDocument/2006/relationships/slide" Target="slides/slide8.xml"/><Relationship Id="rId36" Type="http://schemas.openxmlformats.org/officeDocument/2006/relationships/font" Target="fonts/LibreFranklin-regular.fntdata"/><Relationship Id="rId17" Type="http://schemas.openxmlformats.org/officeDocument/2006/relationships/slide" Target="slides/slide11.xml"/><Relationship Id="rId39" Type="http://schemas.openxmlformats.org/officeDocument/2006/relationships/font" Target="fonts/LibreFranklin-boldItalic.fntdata"/><Relationship Id="rId16" Type="http://schemas.openxmlformats.org/officeDocument/2006/relationships/slide" Target="slides/slide10.xml"/><Relationship Id="rId38" Type="http://schemas.openxmlformats.org/officeDocument/2006/relationships/font" Target="fonts/LibreFranklin-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GB"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5" name="Google Shape;50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5" name="Google Shape;54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7" name="Google Shape;61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6" name="Google Shape;67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2" name="Google Shape;70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1" name="Google Shape;73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2" name="Google Shape;74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4" name="Google Shape;75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5" name="Google Shape;775;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5.pn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7.pn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spTree>
      <p:nvGrpSpPr>
        <p:cNvPr id="15" name="Shape 15"/>
        <p:cNvGrpSpPr/>
        <p:nvPr/>
      </p:nvGrpSpPr>
      <p:grpSpPr>
        <a:xfrm>
          <a:off x="0" y="0"/>
          <a:ext cx="0" cy="0"/>
          <a:chOff x="0" y="0"/>
          <a:chExt cx="0" cy="0"/>
        </a:xfrm>
      </p:grpSpPr>
      <p:grpSp>
        <p:nvGrpSpPr>
          <p:cNvPr id="16" name="Google Shape;16;p31"/>
          <p:cNvGrpSpPr/>
          <p:nvPr/>
        </p:nvGrpSpPr>
        <p:grpSpPr>
          <a:xfrm>
            <a:off x="-12700" y="-12700"/>
            <a:ext cx="12212320" cy="6882130"/>
            <a:chOff x="-12700" y="-12700"/>
            <a:chExt cx="12212320" cy="6882130"/>
          </a:xfrm>
        </p:grpSpPr>
        <p:sp>
          <p:nvSpPr>
            <p:cNvPr id="17" name="Google Shape;17;p31"/>
            <p:cNvSpPr/>
            <p:nvPr/>
          </p:nvSpPr>
          <p:spPr>
            <a:xfrm>
              <a:off x="6134100" y="2558390"/>
              <a:ext cx="6057900" cy="2717800"/>
            </a:xfrm>
            <a:custGeom>
              <a:rect b="b" l="l" r="r" t="t"/>
              <a:pathLst>
                <a:path extrusionOk="0" h="2717800" w="6057900">
                  <a:moveTo>
                    <a:pt x="12700" y="1852320"/>
                  </a:moveTo>
                  <a:cubicBezTo>
                    <a:pt x="12700" y="1852320"/>
                    <a:pt x="1485900" y="1508150"/>
                    <a:pt x="6055360" y="2705760"/>
                  </a:cubicBezTo>
                  <a:lnTo>
                    <a:pt x="6055360" y="664870"/>
                  </a:lnTo>
                  <a:cubicBezTo>
                    <a:pt x="2434590" y="-165710"/>
                    <a:pt x="486410" y="33680"/>
                    <a:pt x="486410" y="33680"/>
                  </a:cubicBezTo>
                  <a:lnTo>
                    <a:pt x="12700" y="1852320"/>
                  </a:lnTo>
                  <a:close/>
                </a:path>
              </a:pathLst>
            </a:custGeom>
            <a:gradFill>
              <a:gsLst>
                <a:gs pos="0">
                  <a:srgbClr val="008EDC">
                    <a:alpha val="4705"/>
                  </a:srgbClr>
                </a:gs>
                <a:gs pos="100000">
                  <a:srgbClr val="005CC9">
                    <a:alpha val="40000"/>
                  </a:srgbClr>
                </a:gs>
              </a:gsLst>
              <a:lin ang="10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8" name="Google Shape;18;p31"/>
            <p:cNvSpPr/>
            <p:nvPr/>
          </p:nvSpPr>
          <p:spPr>
            <a:xfrm>
              <a:off x="5767070" y="5688330"/>
              <a:ext cx="1130300" cy="1181100"/>
            </a:xfrm>
            <a:custGeom>
              <a:rect b="b" l="l" r="r" t="t"/>
              <a:pathLst>
                <a:path extrusionOk="0" h="1181100" w="1130300">
                  <a:moveTo>
                    <a:pt x="1127760" y="12700"/>
                  </a:moveTo>
                  <a:lnTo>
                    <a:pt x="1127760" y="12700"/>
                  </a:lnTo>
                  <a:lnTo>
                    <a:pt x="547370" y="491490"/>
                  </a:lnTo>
                  <a:lnTo>
                    <a:pt x="12700" y="1169670"/>
                  </a:lnTo>
                  <a:lnTo>
                    <a:pt x="435610" y="1169670"/>
                  </a:lnTo>
                  <a:lnTo>
                    <a:pt x="835660" y="670560"/>
                  </a:lnTo>
                  <a:close/>
                </a:path>
              </a:pathLst>
            </a:custGeom>
            <a:gradFill>
              <a:gsLst>
                <a:gs pos="0">
                  <a:srgbClr val="3DA800">
                    <a:alpha val="4705"/>
                  </a:srgbClr>
                </a:gs>
                <a:gs pos="100000">
                  <a:srgbClr val="3DA800">
                    <a:alpha val="20000"/>
                  </a:srgbClr>
                </a:gs>
              </a:gsLst>
              <a:lin ang="74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9" name="Google Shape;19;p31"/>
            <p:cNvSpPr/>
            <p:nvPr/>
          </p:nvSpPr>
          <p:spPr>
            <a:xfrm>
              <a:off x="-12700" y="492760"/>
              <a:ext cx="2692400" cy="762000"/>
            </a:xfrm>
            <a:custGeom>
              <a:rect b="b" l="l" r="r" t="t"/>
              <a:pathLst>
                <a:path extrusionOk="0" h="762000" w="2692400">
                  <a:moveTo>
                    <a:pt x="12700" y="429260"/>
                  </a:moveTo>
                  <a:lnTo>
                    <a:pt x="12700" y="759460"/>
                  </a:lnTo>
                  <a:lnTo>
                    <a:pt x="2044700" y="334010"/>
                  </a:lnTo>
                  <a:lnTo>
                    <a:pt x="2689860" y="12700"/>
                  </a:lnTo>
                  <a:lnTo>
                    <a:pt x="2689860" y="12700"/>
                  </a:lnTo>
                  <a:lnTo>
                    <a:pt x="1936750" y="12700"/>
                  </a:lnTo>
                  <a:close/>
                </a:path>
              </a:pathLst>
            </a:custGeom>
            <a:gradFill>
              <a:gsLst>
                <a:gs pos="0">
                  <a:srgbClr val="D30F00">
                    <a:alpha val="4705"/>
                  </a:srgbClr>
                </a:gs>
                <a:gs pos="100000">
                  <a:srgbClr val="D3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0" name="Google Shape;20;p31"/>
            <p:cNvSpPr/>
            <p:nvPr/>
          </p:nvSpPr>
          <p:spPr>
            <a:xfrm>
              <a:off x="7642860" y="-12700"/>
              <a:ext cx="1282700" cy="1231900"/>
            </a:xfrm>
            <a:custGeom>
              <a:rect b="b" l="l" r="r" t="t"/>
              <a:pathLst>
                <a:path extrusionOk="0" h="1231900" w="1282700">
                  <a:moveTo>
                    <a:pt x="12700" y="1226820"/>
                  </a:moveTo>
                  <a:lnTo>
                    <a:pt x="613410" y="773430"/>
                  </a:lnTo>
                  <a:lnTo>
                    <a:pt x="1270000" y="12700"/>
                  </a:lnTo>
                  <a:lnTo>
                    <a:pt x="831850" y="12700"/>
                  </a:lnTo>
                  <a:lnTo>
                    <a:pt x="334010" y="581660"/>
                  </a:lnTo>
                  <a:close/>
                </a:path>
              </a:pathLst>
            </a:custGeom>
            <a:gradFill>
              <a:gsLst>
                <a:gs pos="0">
                  <a:srgbClr val="C07400">
                    <a:alpha val="4705"/>
                  </a:srgbClr>
                </a:gs>
                <a:gs pos="100000">
                  <a:srgbClr val="C07400">
                    <a:alpha val="20000"/>
                  </a:srgbClr>
                </a:gs>
              </a:gsLst>
              <a:lin ang="312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1" name="Google Shape;21;p31"/>
            <p:cNvSpPr/>
            <p:nvPr/>
          </p:nvSpPr>
          <p:spPr>
            <a:xfrm>
              <a:off x="8820150" y="-12700"/>
              <a:ext cx="2349500" cy="1943100"/>
            </a:xfrm>
            <a:custGeom>
              <a:rect b="b" l="l" r="r" t="t"/>
              <a:pathLst>
                <a:path extrusionOk="0" h="1943100" w="2349500">
                  <a:moveTo>
                    <a:pt x="12700" y="1560830"/>
                  </a:moveTo>
                  <a:cubicBezTo>
                    <a:pt x="12700" y="1560830"/>
                    <a:pt x="1094740" y="1871980"/>
                    <a:pt x="1536700" y="1941830"/>
                  </a:cubicBezTo>
                  <a:cubicBezTo>
                    <a:pt x="2020570" y="1625600"/>
                    <a:pt x="2346960" y="68580"/>
                    <a:pt x="2346960" y="68580"/>
                  </a:cubicBezTo>
                  <a:cubicBezTo>
                    <a:pt x="2346960" y="68580"/>
                    <a:pt x="2222500" y="40640"/>
                    <a:pt x="1965960" y="12700"/>
                  </a:cubicBezTo>
                  <a:lnTo>
                    <a:pt x="939800" y="12700"/>
                  </a:lnTo>
                  <a:cubicBezTo>
                    <a:pt x="664210" y="1154430"/>
                    <a:pt x="12700" y="1560830"/>
                    <a:pt x="12700" y="1560830"/>
                  </a:cubicBezTo>
                  <a:close/>
                </a:path>
              </a:pathLst>
            </a:custGeom>
            <a:gradFill>
              <a:gsLst>
                <a:gs pos="0">
                  <a:srgbClr val="3DA800">
                    <a:alpha val="40000"/>
                  </a:srgbClr>
                </a:gs>
                <a:gs pos="100000">
                  <a:srgbClr val="3DA800">
                    <a:alpha val="4705"/>
                  </a:srgbClr>
                </a:gs>
              </a:gsLst>
              <a:lin ang="59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 name="Google Shape;22;p31"/>
            <p:cNvSpPr/>
            <p:nvPr/>
          </p:nvSpPr>
          <p:spPr>
            <a:xfrm>
              <a:off x="7265670" y="5240886"/>
              <a:ext cx="4927600" cy="1193800"/>
            </a:xfrm>
            <a:custGeom>
              <a:rect b="b" l="l" r="r" t="t"/>
              <a:pathLst>
                <a:path extrusionOk="0" h="1193800" w="4927600">
                  <a:moveTo>
                    <a:pt x="204470" y="13105"/>
                  </a:moveTo>
                  <a:lnTo>
                    <a:pt x="12700" y="786535"/>
                  </a:lnTo>
                  <a:cubicBezTo>
                    <a:pt x="12700" y="786535"/>
                    <a:pt x="2622550" y="715414"/>
                    <a:pt x="4923790" y="1181505"/>
                  </a:cubicBezTo>
                  <a:lnTo>
                    <a:pt x="4923790" y="366164"/>
                  </a:lnTo>
                  <a:cubicBezTo>
                    <a:pt x="2410461" y="-13565"/>
                    <a:pt x="204470" y="13105"/>
                    <a:pt x="204470" y="13105"/>
                  </a:cubicBezTo>
                  <a:close/>
                </a:path>
              </a:pathLst>
            </a:custGeom>
            <a:gradFill>
              <a:gsLst>
                <a:gs pos="0">
                  <a:srgbClr val="D30F00">
                    <a:alpha val="4705"/>
                  </a:srgbClr>
                </a:gs>
                <a:gs pos="100000">
                  <a:srgbClr val="D30F00">
                    <a:alpha val="40000"/>
                  </a:srgbClr>
                </a:gs>
              </a:gsLst>
              <a:lin ang="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3" name="Google Shape;23;p31"/>
            <p:cNvSpPr/>
            <p:nvPr/>
          </p:nvSpPr>
          <p:spPr>
            <a:xfrm>
              <a:off x="0" y="4398010"/>
              <a:ext cx="6605059" cy="2459990"/>
            </a:xfrm>
            <a:custGeom>
              <a:rect b="b" l="l" r="r" t="t"/>
              <a:pathLst>
                <a:path extrusionOk="0" h="2459990" w="6605059">
                  <a:moveTo>
                    <a:pt x="6386830" y="0"/>
                  </a:moveTo>
                  <a:cubicBezTo>
                    <a:pt x="2965450" y="420370"/>
                    <a:pt x="524510" y="1424940"/>
                    <a:pt x="0" y="1653540"/>
                  </a:cubicBezTo>
                  <a:lnTo>
                    <a:pt x="0" y="2459990"/>
                  </a:lnTo>
                  <a:lnTo>
                    <a:pt x="1983740" y="2459990"/>
                  </a:lnTo>
                  <a:cubicBezTo>
                    <a:pt x="3195320" y="2000250"/>
                    <a:pt x="4846109" y="1442346"/>
                    <a:pt x="6605059" y="1148976"/>
                  </a:cubicBezTo>
                  <a:cubicBezTo>
                    <a:pt x="6526319" y="682886"/>
                    <a:pt x="6478270" y="457200"/>
                    <a:pt x="6386830" y="0"/>
                  </a:cubicBezTo>
                  <a:close/>
                </a:path>
              </a:pathLst>
            </a:custGeom>
            <a:gradFill>
              <a:gsLst>
                <a:gs pos="0">
                  <a:srgbClr val="FFAA00">
                    <a:alpha val="4705"/>
                  </a:srgbClr>
                </a:gs>
                <a:gs pos="100000">
                  <a:srgbClr val="C07400">
                    <a:alpha val="40000"/>
                  </a:srgbClr>
                </a:gs>
              </a:gsLst>
              <a:lin ang="5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4" name="Google Shape;24;p31"/>
            <p:cNvSpPr/>
            <p:nvPr/>
          </p:nvSpPr>
          <p:spPr>
            <a:xfrm>
              <a:off x="-12700" y="741680"/>
              <a:ext cx="6629400" cy="5981700"/>
            </a:xfrm>
            <a:custGeom>
              <a:rect b="b" l="l" r="r" t="t"/>
              <a:pathLst>
                <a:path extrusionOk="0" h="5981700" w="6629400">
                  <a:moveTo>
                    <a:pt x="5783580" y="12700"/>
                  </a:moveTo>
                  <a:lnTo>
                    <a:pt x="12700" y="1029970"/>
                  </a:lnTo>
                  <a:lnTo>
                    <a:pt x="12700" y="5971540"/>
                  </a:lnTo>
                  <a:lnTo>
                    <a:pt x="6620510" y="4806950"/>
                  </a:lnTo>
                  <a:close/>
                </a:path>
              </a:pathLst>
            </a:custGeom>
            <a:gradFill>
              <a:gsLst>
                <a:gs pos="0">
                  <a:schemeClr val="lt2"/>
                </a:gs>
                <a:gs pos="100000">
                  <a:schemeClr val="accent5"/>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5" name="Google Shape;25;p31"/>
            <p:cNvSpPr/>
            <p:nvPr/>
          </p:nvSpPr>
          <p:spPr>
            <a:xfrm>
              <a:off x="7533640" y="-12700"/>
              <a:ext cx="1676400" cy="1549400"/>
            </a:xfrm>
            <a:custGeom>
              <a:rect b="b" l="l" r="r" t="t"/>
              <a:pathLst>
                <a:path extrusionOk="0" h="1549400" w="1676400">
                  <a:moveTo>
                    <a:pt x="1123950" y="12700"/>
                  </a:moveTo>
                  <a:lnTo>
                    <a:pt x="12700" y="1268730"/>
                  </a:lnTo>
                  <a:lnTo>
                    <a:pt x="320040" y="1541780"/>
                  </a:lnTo>
                  <a:lnTo>
                    <a:pt x="1672590" y="12700"/>
                  </a:lnTo>
                  <a:close/>
                </a:path>
              </a:pathLst>
            </a:custGeom>
            <a:blipFill rotWithShape="1">
              <a:blip r:embed="rId2">
                <a:alphaModFix/>
              </a:blip>
              <a:stretch>
                <a:fillRect b="7642" l="8683"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6" name="Google Shape;26;p31"/>
            <p:cNvSpPr/>
            <p:nvPr/>
          </p:nvSpPr>
          <p:spPr>
            <a:xfrm>
              <a:off x="-12700" y="431800"/>
              <a:ext cx="2921000" cy="1041400"/>
            </a:xfrm>
            <a:custGeom>
              <a:rect b="b" l="l" r="r" t="t"/>
              <a:pathLst>
                <a:path extrusionOk="0" h="1041400" w="2921000">
                  <a:moveTo>
                    <a:pt x="12700" y="1031240"/>
                  </a:moveTo>
                  <a:lnTo>
                    <a:pt x="2912110" y="415290"/>
                  </a:lnTo>
                  <a:lnTo>
                    <a:pt x="2827020" y="12700"/>
                  </a:lnTo>
                  <a:lnTo>
                    <a:pt x="12700" y="610870"/>
                  </a:lnTo>
                  <a:close/>
                </a:path>
              </a:pathLst>
            </a:custGeom>
            <a:blipFill rotWithShape="1">
              <a:blip r:embed="rId3">
                <a:alphaModFix/>
              </a:blip>
              <a:stretch>
                <a:fillRect b="0" l="0" r="1072" t="15837"/>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7" name="Google Shape;27;p31"/>
            <p:cNvSpPr/>
            <p:nvPr/>
          </p:nvSpPr>
          <p:spPr>
            <a:xfrm>
              <a:off x="5916930" y="5568950"/>
              <a:ext cx="1358900" cy="1295400"/>
            </a:xfrm>
            <a:custGeom>
              <a:rect b="b" l="l" r="r" t="t"/>
              <a:pathLst>
                <a:path extrusionOk="0" h="1295400" w="1358900">
                  <a:moveTo>
                    <a:pt x="12700" y="1289050"/>
                  </a:moveTo>
                  <a:lnTo>
                    <a:pt x="538480" y="1289050"/>
                  </a:lnTo>
                  <a:lnTo>
                    <a:pt x="1350010" y="269240"/>
                  </a:lnTo>
                  <a:lnTo>
                    <a:pt x="1028700" y="12700"/>
                  </a:lnTo>
                  <a:close/>
                </a:path>
              </a:pathLst>
            </a:custGeom>
            <a:blipFill rotWithShape="1">
              <a:blip r:embed="rId4">
                <a:alphaModFix/>
              </a:blip>
              <a:stretch>
                <a:fillRect b="0" l="0" r="13008" t="11182"/>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8" name="Google Shape;28;p31"/>
            <p:cNvSpPr/>
            <p:nvPr/>
          </p:nvSpPr>
          <p:spPr>
            <a:xfrm>
              <a:off x="7754620" y="4657090"/>
              <a:ext cx="4445000" cy="1765300"/>
            </a:xfrm>
            <a:custGeom>
              <a:rect b="b" l="l" r="r" t="t"/>
              <a:pathLst>
                <a:path extrusionOk="0" h="1765300" w="4445000">
                  <a:moveTo>
                    <a:pt x="187961" y="12700"/>
                  </a:moveTo>
                  <a:lnTo>
                    <a:pt x="12700" y="859790"/>
                  </a:lnTo>
                  <a:lnTo>
                    <a:pt x="4434840" y="1753870"/>
                  </a:lnTo>
                  <a:lnTo>
                    <a:pt x="4434840" y="871220"/>
                  </a:lnTo>
                  <a:close/>
                </a:path>
              </a:pathLst>
            </a:custGeom>
            <a:gradFill>
              <a:gsLst>
                <a:gs pos="0">
                  <a:schemeClr val="dk2"/>
                </a:gs>
                <a:gs pos="100000">
                  <a:schemeClr val="dk1"/>
                </a:gs>
              </a:gsLst>
              <a:lin ang="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9" name="Google Shape;29;p31"/>
            <p:cNvSpPr/>
            <p:nvPr/>
          </p:nvSpPr>
          <p:spPr>
            <a:xfrm>
              <a:off x="6718300" y="1951990"/>
              <a:ext cx="5473700" cy="3289300"/>
            </a:xfrm>
            <a:custGeom>
              <a:rect b="b" l="l" r="r" t="t"/>
              <a:pathLst>
                <a:path extrusionOk="0" h="3289300" w="5473700">
                  <a:moveTo>
                    <a:pt x="5471160" y="1239520"/>
                  </a:moveTo>
                  <a:lnTo>
                    <a:pt x="513080" y="12700"/>
                  </a:lnTo>
                  <a:lnTo>
                    <a:pt x="12700" y="1934210"/>
                  </a:lnTo>
                  <a:lnTo>
                    <a:pt x="5471160" y="3285490"/>
                  </a:lnTo>
                  <a:close/>
                </a:path>
              </a:pathLst>
            </a:custGeom>
            <a:gradFill>
              <a:gsLst>
                <a:gs pos="0">
                  <a:schemeClr val="accent1"/>
                </a:gs>
                <a:gs pos="100000">
                  <a:schemeClr val="accent2"/>
                </a:gs>
              </a:gsLst>
              <a:lin ang="104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0" name="Google Shape;30;p31"/>
            <p:cNvSpPr/>
            <p:nvPr/>
          </p:nvSpPr>
          <p:spPr>
            <a:xfrm>
              <a:off x="-12700" y="1065530"/>
              <a:ext cx="6286500" cy="5397500"/>
            </a:xfrm>
            <a:custGeom>
              <a:rect b="b" l="l" r="r" t="t"/>
              <a:pathLst>
                <a:path extrusionOk="0" h="5397500" w="6286500">
                  <a:moveTo>
                    <a:pt x="12700" y="1008380"/>
                  </a:moveTo>
                  <a:lnTo>
                    <a:pt x="12700" y="1046480"/>
                  </a:lnTo>
                  <a:lnTo>
                    <a:pt x="5509260" y="57150"/>
                  </a:lnTo>
                  <a:lnTo>
                    <a:pt x="6238240" y="4236720"/>
                  </a:lnTo>
                  <a:lnTo>
                    <a:pt x="12700" y="5356860"/>
                  </a:lnTo>
                  <a:lnTo>
                    <a:pt x="12700" y="5394960"/>
                  </a:lnTo>
                  <a:lnTo>
                    <a:pt x="6263640" y="4271010"/>
                  </a:lnTo>
                  <a:lnTo>
                    <a:pt x="6282690" y="4267200"/>
                  </a:lnTo>
                  <a:lnTo>
                    <a:pt x="5541010" y="127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1" name="Google Shape;31;p31"/>
            <p:cNvSpPr/>
            <p:nvPr/>
          </p:nvSpPr>
          <p:spPr>
            <a:xfrm>
              <a:off x="9467850" y="-12700"/>
              <a:ext cx="1727200" cy="1714500"/>
            </a:xfrm>
            <a:custGeom>
              <a:rect b="b" l="l" r="r" t="t"/>
              <a:pathLst>
                <a:path extrusionOk="0" h="1714500" w="1727200">
                  <a:moveTo>
                    <a:pt x="1355090" y="1706880"/>
                  </a:moveTo>
                  <a:lnTo>
                    <a:pt x="1719580" y="12700"/>
                  </a:lnTo>
                  <a:lnTo>
                    <a:pt x="314960" y="12700"/>
                  </a:lnTo>
                  <a:lnTo>
                    <a:pt x="12700" y="1413510"/>
                  </a:lnTo>
                  <a:close/>
                </a:path>
              </a:pathLst>
            </a:custGeom>
            <a:gradFill>
              <a:gsLst>
                <a:gs pos="0">
                  <a:schemeClr val="accent6"/>
                </a:gs>
                <a:gs pos="100000">
                  <a:schemeClr val="accent3"/>
                </a:gs>
              </a:gsLst>
              <a:lin ang="59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32" name="Google Shape;32;p31"/>
          <p:cNvSpPr txBox="1"/>
          <p:nvPr>
            <p:ph idx="1" type="subTitle"/>
          </p:nvPr>
        </p:nvSpPr>
        <p:spPr>
          <a:xfrm rot="720000">
            <a:off x="8126323" y="5127866"/>
            <a:ext cx="3963590" cy="85876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1000"/>
              </a:spcBef>
              <a:spcAft>
                <a:spcPts val="0"/>
              </a:spcAft>
              <a:buClr>
                <a:schemeClr val="lt1"/>
              </a:buClr>
              <a:buSzPts val="2600"/>
              <a:buNone/>
              <a:defRPr sz="2600">
                <a:solidFill>
                  <a:schemeClr val="lt1"/>
                </a:solidFill>
              </a:defRPr>
            </a:lvl1pPr>
            <a:lvl2pPr lvl="1" algn="ctr">
              <a:lnSpc>
                <a:spcPct val="90000"/>
              </a:lnSpc>
              <a:spcBef>
                <a:spcPts val="500"/>
              </a:spcBef>
              <a:spcAft>
                <a:spcPts val="0"/>
              </a:spcAft>
              <a:buClr>
                <a:schemeClr val="accent4"/>
              </a:buClr>
              <a:buSzPts val="2000"/>
              <a:buNone/>
              <a:defRPr sz="2000"/>
            </a:lvl2pPr>
            <a:lvl3pPr lvl="2" algn="ctr">
              <a:lnSpc>
                <a:spcPct val="90000"/>
              </a:lnSpc>
              <a:spcBef>
                <a:spcPts val="500"/>
              </a:spcBef>
              <a:spcAft>
                <a:spcPts val="0"/>
              </a:spcAft>
              <a:buClr>
                <a:schemeClr val="accent4"/>
              </a:buClr>
              <a:buSzPts val="1800"/>
              <a:buNone/>
              <a:defRPr sz="1800"/>
            </a:lvl3pPr>
            <a:lvl4pPr lvl="3" algn="ctr">
              <a:lnSpc>
                <a:spcPct val="90000"/>
              </a:lnSpc>
              <a:spcBef>
                <a:spcPts val="500"/>
              </a:spcBef>
              <a:spcAft>
                <a:spcPts val="0"/>
              </a:spcAft>
              <a:buClr>
                <a:schemeClr val="accent4"/>
              </a:buClr>
              <a:buSzPts val="1600"/>
              <a:buNone/>
              <a:defRPr sz="1600"/>
            </a:lvl4pPr>
            <a:lvl5pPr lvl="4" algn="ctr">
              <a:lnSpc>
                <a:spcPct val="90000"/>
              </a:lnSpc>
              <a:spcBef>
                <a:spcPts val="500"/>
              </a:spcBef>
              <a:spcAft>
                <a:spcPts val="0"/>
              </a:spcAft>
              <a:buClr>
                <a:schemeClr val="accent4"/>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3" name="Google Shape;33;p31"/>
          <p:cNvSpPr/>
          <p:nvPr>
            <p:ph idx="2" type="pic"/>
          </p:nvPr>
        </p:nvSpPr>
        <p:spPr>
          <a:xfrm>
            <a:off x="90" y="1115082"/>
            <a:ext cx="6230657" cy="5314602"/>
          </a:xfrm>
          <a:prstGeom prst="rect">
            <a:avLst/>
          </a:prstGeom>
          <a:noFill/>
          <a:ln>
            <a:noFill/>
          </a:ln>
        </p:spPr>
      </p:sp>
      <p:sp>
        <p:nvSpPr>
          <p:cNvPr id="34" name="Google Shape;34;p31"/>
          <p:cNvSpPr txBox="1"/>
          <p:nvPr>
            <p:ph type="ctrTitle"/>
          </p:nvPr>
        </p:nvSpPr>
        <p:spPr>
          <a:xfrm rot="840000">
            <a:off x="7262451" y="2726139"/>
            <a:ext cx="4851352" cy="182706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500"/>
              <a:buFont typeface="Comic Sans MS"/>
              <a:buNone/>
              <a:defRPr sz="5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3" type="body"/>
          </p:nvPr>
        </p:nvSpPr>
        <p:spPr>
          <a:xfrm rot="720000">
            <a:off x="9571721" y="580664"/>
            <a:ext cx="1391775" cy="85883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600"/>
              <a:buNone/>
              <a:defRPr b="1" sz="2600">
                <a:solidFill>
                  <a:schemeClr val="lt1"/>
                </a:solidFill>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154" name="Shape 154"/>
        <p:cNvGrpSpPr/>
        <p:nvPr/>
      </p:nvGrpSpPr>
      <p:grpSpPr>
        <a:xfrm>
          <a:off x="0" y="0"/>
          <a:ext cx="0" cy="0"/>
          <a:chOff x="0" y="0"/>
          <a:chExt cx="0" cy="0"/>
        </a:xfrm>
      </p:grpSpPr>
      <p:grpSp>
        <p:nvGrpSpPr>
          <p:cNvPr id="155" name="Google Shape;155;p40"/>
          <p:cNvGrpSpPr/>
          <p:nvPr/>
        </p:nvGrpSpPr>
        <p:grpSpPr>
          <a:xfrm>
            <a:off x="1980240" y="520107"/>
            <a:ext cx="10219389" cy="6350602"/>
            <a:chOff x="1980240" y="520107"/>
            <a:chExt cx="10219389" cy="6350602"/>
          </a:xfrm>
        </p:grpSpPr>
        <p:sp>
          <p:nvSpPr>
            <p:cNvPr id="156" name="Google Shape;156;p40"/>
            <p:cNvSpPr/>
            <p:nvPr/>
          </p:nvSpPr>
          <p:spPr>
            <a:xfrm>
              <a:off x="1980240" y="2877450"/>
              <a:ext cx="3086393" cy="3988178"/>
            </a:xfrm>
            <a:custGeom>
              <a:rect b="b" l="l" r="r" t="t"/>
              <a:pathLst>
                <a:path extrusionOk="0" h="3988178" w="3086392">
                  <a:moveTo>
                    <a:pt x="12693" y="614730"/>
                  </a:moveTo>
                  <a:cubicBezTo>
                    <a:pt x="12693" y="614730"/>
                    <a:pt x="1595263" y="2043616"/>
                    <a:pt x="1910253" y="3983090"/>
                  </a:cubicBezTo>
                  <a:lnTo>
                    <a:pt x="3082574" y="3983090"/>
                  </a:lnTo>
                  <a:lnTo>
                    <a:pt x="2258266" y="12693"/>
                  </a:lnTo>
                  <a:lnTo>
                    <a:pt x="12693" y="614730"/>
                  </a:lnTo>
                  <a:close/>
                </a:path>
              </a:pathLst>
            </a:custGeom>
            <a:gradFill>
              <a:gsLst>
                <a:gs pos="0">
                  <a:schemeClr val="lt1"/>
                </a:gs>
                <a:gs pos="3000">
                  <a:schemeClr val="lt1"/>
                </a:gs>
                <a:gs pos="100000">
                  <a:srgbClr val="FFAA00">
                    <a:alpha val="49803"/>
                  </a:srgbClr>
                </a:gs>
              </a:gsLst>
              <a:lin ang="4278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57" name="Google Shape;157;p40"/>
            <p:cNvSpPr/>
            <p:nvPr/>
          </p:nvSpPr>
          <p:spPr>
            <a:xfrm>
              <a:off x="2962043" y="520107"/>
              <a:ext cx="9233775" cy="6350602"/>
            </a:xfrm>
            <a:custGeom>
              <a:rect b="b" l="l" r="r" t="t"/>
              <a:pathLst>
                <a:path extrusionOk="0" h="6350602" w="9233775">
                  <a:moveTo>
                    <a:pt x="9229957" y="12693"/>
                  </a:moveTo>
                  <a:lnTo>
                    <a:pt x="12693" y="2225243"/>
                  </a:lnTo>
                  <a:lnTo>
                    <a:pt x="999577" y="6340434"/>
                  </a:lnTo>
                  <a:lnTo>
                    <a:pt x="9229957" y="6340434"/>
                  </a:lnTo>
                  <a:close/>
                </a:path>
              </a:pathLst>
            </a:custGeom>
            <a:gradFill>
              <a:gsLst>
                <a:gs pos="0">
                  <a:schemeClr val="accent5"/>
                </a:gs>
                <a:gs pos="3000">
                  <a:schemeClr val="accent5"/>
                </a:gs>
                <a:gs pos="100000">
                  <a:schemeClr val="lt2"/>
                </a:gs>
              </a:gsLst>
              <a:lin ang="81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58" name="Google Shape;158;p40"/>
            <p:cNvSpPr/>
            <p:nvPr/>
          </p:nvSpPr>
          <p:spPr>
            <a:xfrm>
              <a:off x="3270682" y="752539"/>
              <a:ext cx="8928947" cy="6109280"/>
            </a:xfrm>
            <a:custGeom>
              <a:rect b="b" l="l" r="r" t="t"/>
              <a:pathLst>
                <a:path extrusionOk="0" h="6109279" w="8928946">
                  <a:moveTo>
                    <a:pt x="43176" y="2217623"/>
                  </a:moveTo>
                  <a:lnTo>
                    <a:pt x="8913698" y="40636"/>
                  </a:lnTo>
                  <a:lnTo>
                    <a:pt x="8921318" y="71119"/>
                  </a:lnTo>
                  <a:lnTo>
                    <a:pt x="8921318" y="12693"/>
                  </a:lnTo>
                  <a:lnTo>
                    <a:pt x="25395" y="2196031"/>
                  </a:lnTo>
                  <a:lnTo>
                    <a:pt x="12693" y="2198571"/>
                  </a:lnTo>
                  <a:lnTo>
                    <a:pt x="958933" y="6108002"/>
                  </a:lnTo>
                  <a:lnTo>
                    <a:pt x="985606" y="610800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grpSp>
        <p:nvGrpSpPr>
          <p:cNvPr id="159" name="Google Shape;159;p40"/>
          <p:cNvGrpSpPr/>
          <p:nvPr/>
        </p:nvGrpSpPr>
        <p:grpSpPr>
          <a:xfrm>
            <a:off x="10962579" y="5678327"/>
            <a:ext cx="1234800" cy="1051200"/>
            <a:chOff x="5626893" y="3026568"/>
            <a:chExt cx="937260" cy="800760"/>
          </a:xfrm>
        </p:grpSpPr>
        <p:sp>
          <p:nvSpPr>
            <p:cNvPr id="160" name="Google Shape;160;p40"/>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61" name="Google Shape;161;p40"/>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62" name="Google Shape;162;p40"/>
          <p:cNvSpPr/>
          <p:nvPr/>
        </p:nvSpPr>
        <p:spPr>
          <a:xfrm>
            <a:off x="-24517" y="970945"/>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63" name="Google Shape;163;p40"/>
          <p:cNvSpPr/>
          <p:nvPr>
            <p:ph idx="2" type="pic"/>
          </p:nvPr>
        </p:nvSpPr>
        <p:spPr>
          <a:xfrm>
            <a:off x="3314240" y="793217"/>
            <a:ext cx="8877760" cy="6064783"/>
          </a:xfrm>
          <a:prstGeom prst="rect">
            <a:avLst/>
          </a:prstGeom>
          <a:noFill/>
          <a:ln>
            <a:noFill/>
          </a:ln>
        </p:spPr>
      </p:sp>
      <p:sp>
        <p:nvSpPr>
          <p:cNvPr id="164" name="Google Shape;164;p40"/>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40"/>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40"/>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167" name="Google Shape;167;p40"/>
          <p:cNvSpPr/>
          <p:nvPr/>
        </p:nvSpPr>
        <p:spPr>
          <a:xfrm>
            <a:off x="-26126" y="587196"/>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68" name="Google Shape;168;p40"/>
          <p:cNvSpPr txBox="1"/>
          <p:nvPr>
            <p:ph type="title"/>
          </p:nvPr>
        </p:nvSpPr>
        <p:spPr>
          <a:xfrm rot="-360000">
            <a:off x="803491" y="1001491"/>
            <a:ext cx="4065084" cy="70084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b="1"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69" name="Google Shape;169;p40"/>
          <p:cNvGrpSpPr/>
          <p:nvPr/>
        </p:nvGrpSpPr>
        <p:grpSpPr>
          <a:xfrm>
            <a:off x="-12715" y="-12715"/>
            <a:ext cx="7434968" cy="5461207"/>
            <a:chOff x="-12715" y="-12715"/>
            <a:chExt cx="7434968" cy="5461207"/>
          </a:xfrm>
        </p:grpSpPr>
        <p:sp>
          <p:nvSpPr>
            <p:cNvPr id="170" name="Google Shape;170;p40"/>
            <p:cNvSpPr/>
            <p:nvPr/>
          </p:nvSpPr>
          <p:spPr>
            <a:xfrm>
              <a:off x="5931446" y="-12715"/>
              <a:ext cx="1207388" cy="1143841"/>
            </a:xfrm>
            <a:custGeom>
              <a:rect b="b" l="l" r="r" t="t"/>
              <a:pathLst>
                <a:path extrusionOk="0" h="1143841" w="1207387">
                  <a:moveTo>
                    <a:pt x="1194684" y="12715"/>
                  </a:moveTo>
                  <a:lnTo>
                    <a:pt x="754940" y="12715"/>
                  </a:lnTo>
                  <a:lnTo>
                    <a:pt x="332990" y="494399"/>
                  </a:lnTo>
                  <a:lnTo>
                    <a:pt x="12715" y="1140034"/>
                  </a:lnTo>
                  <a:lnTo>
                    <a:pt x="612596" y="686310"/>
                  </a:lnTo>
                  <a:close/>
                </a:path>
              </a:pathLst>
            </a:custGeom>
            <a:gradFill>
              <a:gsLst>
                <a:gs pos="0">
                  <a:srgbClr val="C074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71" name="Google Shape;171;p40"/>
            <p:cNvSpPr/>
            <p:nvPr/>
          </p:nvSpPr>
          <p:spPr>
            <a:xfrm>
              <a:off x="-12715" y="4607132"/>
              <a:ext cx="2071623" cy="635467"/>
            </a:xfrm>
            <a:custGeom>
              <a:rect b="b" l="l" r="r" t="t"/>
              <a:pathLst>
                <a:path extrusionOk="0" h="635467" w="2071623">
                  <a:moveTo>
                    <a:pt x="2061461" y="12715"/>
                  </a:moveTo>
                  <a:lnTo>
                    <a:pt x="2061461" y="12715"/>
                  </a:lnTo>
                  <a:lnTo>
                    <a:pt x="1307797" y="13986"/>
                  </a:lnTo>
                  <a:lnTo>
                    <a:pt x="12715" y="294862"/>
                  </a:lnTo>
                  <a:lnTo>
                    <a:pt x="12715" y="629118"/>
                  </a:lnTo>
                  <a:lnTo>
                    <a:pt x="1415827" y="335532"/>
                  </a:lnTo>
                  <a:close/>
                </a:path>
              </a:pathLst>
            </a:custGeom>
            <a:gradFill>
              <a:gsLst>
                <a:gs pos="0">
                  <a:srgbClr val="9D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72" name="Google Shape;172;p40"/>
            <p:cNvSpPr/>
            <p:nvPr/>
          </p:nvSpPr>
          <p:spPr>
            <a:xfrm>
              <a:off x="-12715" y="4546128"/>
              <a:ext cx="2287682" cy="902364"/>
            </a:xfrm>
            <a:custGeom>
              <a:rect b="b" l="l" r="r" t="t"/>
              <a:pathLst>
                <a:path extrusionOk="0" h="902363" w="2287682">
                  <a:moveTo>
                    <a:pt x="12715" y="898556"/>
                  </a:moveTo>
                  <a:lnTo>
                    <a:pt x="2283875" y="415601"/>
                  </a:lnTo>
                  <a:lnTo>
                    <a:pt x="2198722" y="12715"/>
                  </a:lnTo>
                  <a:lnTo>
                    <a:pt x="12715" y="477877"/>
                  </a:lnTo>
                  <a:close/>
                </a:path>
              </a:pathLst>
            </a:custGeom>
            <a:blipFill rotWithShape="1">
              <a:blip r:embed="rId2">
                <a:alphaModFix/>
              </a:blip>
              <a:stretch>
                <a:fillRect b="0" l="0" r="1772" t="1926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73" name="Google Shape;173;p40"/>
            <p:cNvSpPr/>
            <p:nvPr/>
          </p:nvSpPr>
          <p:spPr>
            <a:xfrm>
              <a:off x="5820875" y="-12715"/>
              <a:ext cx="1601378" cy="1461575"/>
            </a:xfrm>
            <a:custGeom>
              <a:rect b="b" l="l" r="r" t="t"/>
              <a:pathLst>
                <a:path extrusionOk="0" h="1461574" w="1601377">
                  <a:moveTo>
                    <a:pt x="1047256" y="12715"/>
                  </a:moveTo>
                  <a:lnTo>
                    <a:pt x="12715" y="1181975"/>
                  </a:lnTo>
                  <a:lnTo>
                    <a:pt x="321552" y="1455226"/>
                  </a:lnTo>
                  <a:lnTo>
                    <a:pt x="1597570" y="12715"/>
                  </a:lnTo>
                  <a:close/>
                </a:path>
              </a:pathLst>
            </a:custGeom>
            <a:blipFill rotWithShape="1">
              <a:blip r:embed="rId3">
                <a:alphaModFix/>
              </a:blip>
              <a:stretch>
                <a:fillRect b="9278" l="9982"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2">
  <p:cSld name="Text Layout 2">
    <p:spTree>
      <p:nvGrpSpPr>
        <p:cNvPr id="174" name="Shape 174"/>
        <p:cNvGrpSpPr/>
        <p:nvPr/>
      </p:nvGrpSpPr>
      <p:grpSpPr>
        <a:xfrm>
          <a:off x="0" y="0"/>
          <a:ext cx="0" cy="0"/>
          <a:chOff x="0" y="0"/>
          <a:chExt cx="0" cy="0"/>
        </a:xfrm>
      </p:grpSpPr>
      <p:grpSp>
        <p:nvGrpSpPr>
          <p:cNvPr id="175" name="Google Shape;175;p41"/>
          <p:cNvGrpSpPr/>
          <p:nvPr/>
        </p:nvGrpSpPr>
        <p:grpSpPr>
          <a:xfrm>
            <a:off x="10962579" y="5678327"/>
            <a:ext cx="1234800" cy="1051200"/>
            <a:chOff x="5626893" y="3026568"/>
            <a:chExt cx="937260" cy="800760"/>
          </a:xfrm>
        </p:grpSpPr>
        <p:sp>
          <p:nvSpPr>
            <p:cNvPr id="176" name="Google Shape;176;p41"/>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77" name="Google Shape;177;p41"/>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78" name="Google Shape;178;p41"/>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p41"/>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0" name="Google Shape;180;p41"/>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grpSp>
        <p:nvGrpSpPr>
          <p:cNvPr id="181" name="Google Shape;181;p41"/>
          <p:cNvGrpSpPr/>
          <p:nvPr/>
        </p:nvGrpSpPr>
        <p:grpSpPr>
          <a:xfrm flipH="1">
            <a:off x="7321677" y="587196"/>
            <a:ext cx="4885313" cy="1632656"/>
            <a:chOff x="-26126" y="587196"/>
            <a:chExt cx="4885313" cy="1632656"/>
          </a:xfrm>
        </p:grpSpPr>
        <p:sp>
          <p:nvSpPr>
            <p:cNvPr id="182" name="Google Shape;182;p41"/>
            <p:cNvSpPr/>
            <p:nvPr/>
          </p:nvSpPr>
          <p:spPr>
            <a:xfrm>
              <a:off x="-24517" y="970945"/>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83" name="Google Shape;183;p41"/>
            <p:cNvSpPr/>
            <p:nvPr/>
          </p:nvSpPr>
          <p:spPr>
            <a:xfrm>
              <a:off x="-26126" y="587196"/>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84" name="Google Shape;184;p41"/>
          <p:cNvSpPr txBox="1"/>
          <p:nvPr>
            <p:ph type="title"/>
          </p:nvPr>
        </p:nvSpPr>
        <p:spPr>
          <a:xfrm rot="360000">
            <a:off x="7354844" y="895259"/>
            <a:ext cx="4735459" cy="101258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5" name="Google Shape;185;p41"/>
          <p:cNvSpPr txBox="1"/>
          <p:nvPr>
            <p:ph idx="1" type="body"/>
          </p:nvPr>
        </p:nvSpPr>
        <p:spPr>
          <a:xfrm>
            <a:off x="6879053" y="2442380"/>
            <a:ext cx="3913632" cy="804672"/>
          </a:xfrm>
          <a:prstGeom prst="rect">
            <a:avLst/>
          </a:prstGeom>
          <a:gradFill>
            <a:gsLst>
              <a:gs pos="0">
                <a:schemeClr val="dk2"/>
              </a:gs>
              <a:gs pos="100000">
                <a:schemeClr val="dk1"/>
              </a:gs>
            </a:gsLst>
            <a:lin ang="0" scaled="0"/>
          </a:gradFill>
          <a:ln>
            <a:noFill/>
          </a:ln>
        </p:spPr>
        <p:txBody>
          <a:bodyPr anchorCtr="0" anchor="ctr" bIns="108000" lIns="144000" spcFirstLastPara="1" rIns="108000" wrap="square" tIns="108000">
            <a:normAutofit/>
          </a:bodyPr>
          <a:lstStyle>
            <a:lvl1pPr indent="-228600" lvl="0" marL="457200" algn="l">
              <a:lnSpc>
                <a:spcPct val="90000"/>
              </a:lnSpc>
              <a:spcBef>
                <a:spcPts val="1000"/>
              </a:spcBef>
              <a:spcAft>
                <a:spcPts val="0"/>
              </a:spcAft>
              <a:buClr>
                <a:schemeClr val="lt1"/>
              </a:buClr>
              <a:buSzPts val="2000"/>
              <a:buNone/>
              <a:defRPr b="1" sz="2000">
                <a:solidFill>
                  <a:schemeClr val="lt1"/>
                </a:solidFill>
              </a:defRPr>
            </a:lvl1pPr>
            <a:lvl2pPr indent="-228600" lvl="1" marL="914400" algn="l">
              <a:lnSpc>
                <a:spcPct val="90000"/>
              </a:lnSpc>
              <a:spcBef>
                <a:spcPts val="500"/>
              </a:spcBef>
              <a:spcAft>
                <a:spcPts val="0"/>
              </a:spcAft>
              <a:buClr>
                <a:srgbClr val="BB8888"/>
              </a:buClr>
              <a:buSzPts val="2000"/>
              <a:buNone/>
              <a:defRPr sz="2000">
                <a:solidFill>
                  <a:srgbClr val="BB8888"/>
                </a:solidFill>
              </a:defRPr>
            </a:lvl2pPr>
            <a:lvl3pPr indent="-228600" lvl="2" marL="1371600" algn="l">
              <a:lnSpc>
                <a:spcPct val="90000"/>
              </a:lnSpc>
              <a:spcBef>
                <a:spcPts val="500"/>
              </a:spcBef>
              <a:spcAft>
                <a:spcPts val="0"/>
              </a:spcAft>
              <a:buClr>
                <a:srgbClr val="BB8888"/>
              </a:buClr>
              <a:buSzPts val="1800"/>
              <a:buNone/>
              <a:defRPr sz="1800">
                <a:solidFill>
                  <a:srgbClr val="BB8888"/>
                </a:solidFill>
              </a:defRPr>
            </a:lvl3pPr>
            <a:lvl4pPr indent="-228600" lvl="3" marL="1828800" algn="l">
              <a:lnSpc>
                <a:spcPct val="90000"/>
              </a:lnSpc>
              <a:spcBef>
                <a:spcPts val="500"/>
              </a:spcBef>
              <a:spcAft>
                <a:spcPts val="0"/>
              </a:spcAft>
              <a:buClr>
                <a:srgbClr val="BB8888"/>
              </a:buClr>
              <a:buSzPts val="1600"/>
              <a:buNone/>
              <a:defRPr sz="1600">
                <a:solidFill>
                  <a:srgbClr val="BB8888"/>
                </a:solidFill>
              </a:defRPr>
            </a:lvl4pPr>
            <a:lvl5pPr indent="-228600" lvl="4" marL="2286000" algn="l">
              <a:lnSpc>
                <a:spcPct val="90000"/>
              </a:lnSpc>
              <a:spcBef>
                <a:spcPts val="500"/>
              </a:spcBef>
              <a:spcAft>
                <a:spcPts val="0"/>
              </a:spcAft>
              <a:buClr>
                <a:srgbClr val="BB8888"/>
              </a:buClr>
              <a:buSzPts val="1600"/>
              <a:buNone/>
              <a:defRPr sz="1600">
                <a:solidFill>
                  <a:srgbClr val="BB8888"/>
                </a:solidFill>
              </a:defRPr>
            </a:lvl5pPr>
            <a:lvl6pPr indent="-228600" lvl="5" marL="2743200" algn="l">
              <a:lnSpc>
                <a:spcPct val="90000"/>
              </a:lnSpc>
              <a:spcBef>
                <a:spcPts val="500"/>
              </a:spcBef>
              <a:spcAft>
                <a:spcPts val="0"/>
              </a:spcAft>
              <a:buClr>
                <a:srgbClr val="BB8888"/>
              </a:buClr>
              <a:buSzPts val="1600"/>
              <a:buNone/>
              <a:defRPr sz="1600">
                <a:solidFill>
                  <a:srgbClr val="BB8888"/>
                </a:solidFill>
              </a:defRPr>
            </a:lvl6pPr>
            <a:lvl7pPr indent="-228600" lvl="6" marL="3200400" algn="l">
              <a:lnSpc>
                <a:spcPct val="90000"/>
              </a:lnSpc>
              <a:spcBef>
                <a:spcPts val="500"/>
              </a:spcBef>
              <a:spcAft>
                <a:spcPts val="0"/>
              </a:spcAft>
              <a:buClr>
                <a:srgbClr val="BB8888"/>
              </a:buClr>
              <a:buSzPts val="1600"/>
              <a:buNone/>
              <a:defRPr sz="1600">
                <a:solidFill>
                  <a:srgbClr val="BB8888"/>
                </a:solidFill>
              </a:defRPr>
            </a:lvl7pPr>
            <a:lvl8pPr indent="-228600" lvl="7" marL="3657600" algn="l">
              <a:lnSpc>
                <a:spcPct val="90000"/>
              </a:lnSpc>
              <a:spcBef>
                <a:spcPts val="500"/>
              </a:spcBef>
              <a:spcAft>
                <a:spcPts val="0"/>
              </a:spcAft>
              <a:buClr>
                <a:srgbClr val="BB8888"/>
              </a:buClr>
              <a:buSzPts val="1600"/>
              <a:buNone/>
              <a:defRPr sz="1600">
                <a:solidFill>
                  <a:srgbClr val="BB8888"/>
                </a:solidFill>
              </a:defRPr>
            </a:lvl8pPr>
            <a:lvl9pPr indent="-228600" lvl="8" marL="4114800" algn="l">
              <a:lnSpc>
                <a:spcPct val="90000"/>
              </a:lnSpc>
              <a:spcBef>
                <a:spcPts val="500"/>
              </a:spcBef>
              <a:spcAft>
                <a:spcPts val="0"/>
              </a:spcAft>
              <a:buClr>
                <a:srgbClr val="BB8888"/>
              </a:buClr>
              <a:buSzPts val="1600"/>
              <a:buNone/>
              <a:defRPr sz="1600">
                <a:solidFill>
                  <a:srgbClr val="BB8888"/>
                </a:solidFill>
              </a:defRPr>
            </a:lvl9pPr>
          </a:lstStyle>
          <a:p/>
        </p:txBody>
      </p:sp>
      <p:sp>
        <p:nvSpPr>
          <p:cNvPr id="186" name="Google Shape;186;p41"/>
          <p:cNvSpPr txBox="1"/>
          <p:nvPr>
            <p:ph idx="2" type="body"/>
          </p:nvPr>
        </p:nvSpPr>
        <p:spPr>
          <a:xfrm>
            <a:off x="6932841" y="3401290"/>
            <a:ext cx="4347933" cy="69329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600"/>
              </a:spcBef>
              <a:spcAft>
                <a:spcPts val="0"/>
              </a:spcAft>
              <a:buClr>
                <a:schemeClr val="accent2"/>
              </a:buClr>
              <a:buSzPts val="1600"/>
              <a:buNone/>
              <a:defRPr sz="1600">
                <a:solidFill>
                  <a:schemeClr val="accent4"/>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accent4"/>
              </a:buClr>
              <a:buSzPts val="1600"/>
              <a:buNone/>
              <a:defRPr sz="1600">
                <a:latin typeface="Libre Franklin"/>
                <a:ea typeface="Libre Franklin"/>
                <a:cs typeface="Libre Franklin"/>
                <a:sym typeface="Libre Franklin"/>
              </a:defRPr>
            </a:lvl2pPr>
            <a:lvl3pPr indent="-330200" lvl="2" marL="1371600" algn="l">
              <a:lnSpc>
                <a:spcPct val="90000"/>
              </a:lnSpc>
              <a:spcBef>
                <a:spcPts val="500"/>
              </a:spcBef>
              <a:spcAft>
                <a:spcPts val="0"/>
              </a:spcAft>
              <a:buClr>
                <a:schemeClr val="accent4"/>
              </a:buClr>
              <a:buSzPts val="1600"/>
              <a:buChar char="•"/>
              <a:defRPr sz="1600">
                <a:latin typeface="Libre Franklin"/>
                <a:ea typeface="Libre Franklin"/>
                <a:cs typeface="Libre Franklin"/>
                <a:sym typeface="Libre Franklin"/>
              </a:defRPr>
            </a:lvl3pPr>
            <a:lvl4pPr indent="-330200" lvl="3" marL="1828800" algn="l">
              <a:lnSpc>
                <a:spcPct val="90000"/>
              </a:lnSpc>
              <a:spcBef>
                <a:spcPts val="500"/>
              </a:spcBef>
              <a:spcAft>
                <a:spcPts val="0"/>
              </a:spcAft>
              <a:buClr>
                <a:schemeClr val="accent4"/>
              </a:buClr>
              <a:buSzPts val="1600"/>
              <a:buChar char="•"/>
              <a:defRPr sz="1600">
                <a:latin typeface="Libre Franklin"/>
                <a:ea typeface="Libre Franklin"/>
                <a:cs typeface="Libre Franklin"/>
                <a:sym typeface="Libre Franklin"/>
              </a:defRPr>
            </a:lvl4pPr>
            <a:lvl5pPr indent="-330200" lvl="4" marL="2286000" algn="l">
              <a:lnSpc>
                <a:spcPct val="90000"/>
              </a:lnSpc>
              <a:spcBef>
                <a:spcPts val="500"/>
              </a:spcBef>
              <a:spcAft>
                <a:spcPts val="0"/>
              </a:spcAft>
              <a:buClr>
                <a:schemeClr val="accent4"/>
              </a:buClr>
              <a:buSzPts val="1600"/>
              <a:buChar char="•"/>
              <a:defRPr sz="1600">
                <a:latin typeface="Libre Franklin"/>
                <a:ea typeface="Libre Franklin"/>
                <a:cs typeface="Libre Franklin"/>
                <a:sym typeface="Libre Franklin"/>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 name="Google Shape;187;p41"/>
          <p:cNvSpPr txBox="1"/>
          <p:nvPr>
            <p:ph idx="3" type="body"/>
          </p:nvPr>
        </p:nvSpPr>
        <p:spPr>
          <a:xfrm>
            <a:off x="6932841" y="4200309"/>
            <a:ext cx="4347933" cy="1408743"/>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600"/>
              </a:spcBef>
              <a:spcAft>
                <a:spcPts val="0"/>
              </a:spcAft>
              <a:buClr>
                <a:schemeClr val="accent2"/>
              </a:buClr>
              <a:buSzPts val="1600"/>
              <a:buChar char="•"/>
              <a:defRPr sz="1600">
                <a:solidFill>
                  <a:schemeClr val="accent4"/>
                </a:solidFill>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accent4"/>
              </a:buClr>
              <a:buSzPts val="1600"/>
              <a:buNone/>
              <a:defRPr sz="1600">
                <a:latin typeface="Libre Franklin"/>
                <a:ea typeface="Libre Franklin"/>
                <a:cs typeface="Libre Franklin"/>
                <a:sym typeface="Libre Franklin"/>
              </a:defRPr>
            </a:lvl2pPr>
            <a:lvl3pPr indent="-330200" lvl="2" marL="1371600" algn="l">
              <a:lnSpc>
                <a:spcPct val="90000"/>
              </a:lnSpc>
              <a:spcBef>
                <a:spcPts val="500"/>
              </a:spcBef>
              <a:spcAft>
                <a:spcPts val="0"/>
              </a:spcAft>
              <a:buClr>
                <a:schemeClr val="accent4"/>
              </a:buClr>
              <a:buSzPts val="1600"/>
              <a:buChar char="•"/>
              <a:defRPr sz="1600">
                <a:latin typeface="Libre Franklin"/>
                <a:ea typeface="Libre Franklin"/>
                <a:cs typeface="Libre Franklin"/>
                <a:sym typeface="Libre Franklin"/>
              </a:defRPr>
            </a:lvl3pPr>
            <a:lvl4pPr indent="-330200" lvl="3" marL="1828800" algn="l">
              <a:lnSpc>
                <a:spcPct val="90000"/>
              </a:lnSpc>
              <a:spcBef>
                <a:spcPts val="500"/>
              </a:spcBef>
              <a:spcAft>
                <a:spcPts val="0"/>
              </a:spcAft>
              <a:buClr>
                <a:schemeClr val="accent4"/>
              </a:buClr>
              <a:buSzPts val="1600"/>
              <a:buChar char="•"/>
              <a:defRPr sz="1600">
                <a:latin typeface="Libre Franklin"/>
                <a:ea typeface="Libre Franklin"/>
                <a:cs typeface="Libre Franklin"/>
                <a:sym typeface="Libre Franklin"/>
              </a:defRPr>
            </a:lvl4pPr>
            <a:lvl5pPr indent="-330200" lvl="4" marL="2286000" algn="l">
              <a:lnSpc>
                <a:spcPct val="90000"/>
              </a:lnSpc>
              <a:spcBef>
                <a:spcPts val="500"/>
              </a:spcBef>
              <a:spcAft>
                <a:spcPts val="0"/>
              </a:spcAft>
              <a:buClr>
                <a:schemeClr val="accent4"/>
              </a:buClr>
              <a:buSzPts val="1600"/>
              <a:buChar char="•"/>
              <a:defRPr sz="1600">
                <a:latin typeface="Libre Franklin"/>
                <a:ea typeface="Libre Franklin"/>
                <a:cs typeface="Libre Franklin"/>
                <a:sym typeface="Libre Franklin"/>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188" name="Google Shape;188;p41"/>
          <p:cNvGrpSpPr/>
          <p:nvPr/>
        </p:nvGrpSpPr>
        <p:grpSpPr>
          <a:xfrm>
            <a:off x="-12667" y="-12667"/>
            <a:ext cx="6418971" cy="6160919"/>
            <a:chOff x="-12667" y="-12667"/>
            <a:chExt cx="6418971" cy="6160919"/>
          </a:xfrm>
        </p:grpSpPr>
        <p:sp>
          <p:nvSpPr>
            <p:cNvPr id="189" name="Google Shape;189;p41"/>
            <p:cNvSpPr/>
            <p:nvPr/>
          </p:nvSpPr>
          <p:spPr>
            <a:xfrm>
              <a:off x="0" y="4388743"/>
              <a:ext cx="6396137" cy="1759509"/>
            </a:xfrm>
            <a:custGeom>
              <a:rect b="b" l="l" r="r" t="t"/>
              <a:pathLst>
                <a:path extrusionOk="0" h="1759509" w="6396137">
                  <a:moveTo>
                    <a:pt x="6333977" y="0"/>
                  </a:moveTo>
                  <a:lnTo>
                    <a:pt x="0" y="444000"/>
                  </a:lnTo>
                  <a:lnTo>
                    <a:pt x="0" y="1759509"/>
                  </a:lnTo>
                  <a:cubicBezTo>
                    <a:pt x="1074480" y="1438560"/>
                    <a:pt x="3085166" y="949003"/>
                    <a:pt x="6396137" y="834832"/>
                  </a:cubicBezTo>
                  <a:cubicBezTo>
                    <a:pt x="6369497" y="303301"/>
                    <a:pt x="6333977" y="0"/>
                    <a:pt x="6333977" y="0"/>
                  </a:cubicBezTo>
                  <a:close/>
                </a:path>
              </a:pathLst>
            </a:custGeom>
            <a:gradFill>
              <a:gsLst>
                <a:gs pos="0">
                  <a:srgbClr val="FFAA00">
                    <a:alpha val="49803"/>
                  </a:srgbClr>
                </a:gs>
                <a:gs pos="100000">
                  <a:srgbClr val="FFAA00">
                    <a:alpha val="5882"/>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90" name="Google Shape;190;p41"/>
            <p:cNvSpPr/>
            <p:nvPr/>
          </p:nvSpPr>
          <p:spPr>
            <a:xfrm>
              <a:off x="-12667" y="-12667"/>
              <a:ext cx="6418971" cy="5683200"/>
            </a:xfrm>
            <a:custGeom>
              <a:rect b="b" l="l" r="r" t="t"/>
              <a:pathLst>
                <a:path extrusionOk="0" h="5683200" w="6418971">
                  <a:moveTo>
                    <a:pt x="12667" y="5681913"/>
                  </a:moveTo>
                  <a:lnTo>
                    <a:pt x="6408804" y="5234107"/>
                  </a:lnTo>
                  <a:lnTo>
                    <a:pt x="6043456" y="12667"/>
                  </a:lnTo>
                  <a:lnTo>
                    <a:pt x="12667" y="12667"/>
                  </a:lnTo>
                  <a:close/>
                </a:path>
              </a:pathLst>
            </a:custGeom>
            <a:gradFill>
              <a:gsLst>
                <a:gs pos="0">
                  <a:schemeClr val="accent5"/>
                </a:gs>
                <a:gs pos="100000">
                  <a:schemeClr val="lt2"/>
                </a:gs>
              </a:gsLst>
              <a:lin ang="8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91" name="Google Shape;191;p41"/>
            <p:cNvSpPr/>
            <p:nvPr/>
          </p:nvSpPr>
          <p:spPr>
            <a:xfrm>
              <a:off x="-12667" y="-12667"/>
              <a:ext cx="6114514" cy="5404114"/>
            </a:xfrm>
            <a:custGeom>
              <a:rect b="b" l="l" r="r" t="t"/>
              <a:pathLst>
                <a:path extrusionOk="0" h="5404114" w="6114514">
                  <a:moveTo>
                    <a:pt x="6080244" y="4942336"/>
                  </a:moveTo>
                  <a:lnTo>
                    <a:pt x="12667" y="5367307"/>
                  </a:lnTo>
                  <a:lnTo>
                    <a:pt x="12667" y="5392679"/>
                  </a:lnTo>
                  <a:lnTo>
                    <a:pt x="6095467" y="4966439"/>
                  </a:lnTo>
                  <a:lnTo>
                    <a:pt x="6108153" y="4966439"/>
                  </a:lnTo>
                  <a:lnTo>
                    <a:pt x="5761833" y="12667"/>
                  </a:lnTo>
                  <a:lnTo>
                    <a:pt x="5736462" y="12667"/>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92" name="Google Shape;192;p41"/>
          <p:cNvSpPr/>
          <p:nvPr>
            <p:ph idx="4" type="pic"/>
          </p:nvPr>
        </p:nvSpPr>
        <p:spPr>
          <a:xfrm>
            <a:off x="-694" y="0"/>
            <a:ext cx="6065966" cy="5355825"/>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Slide">
  <p:cSld name="Chart Slide">
    <p:spTree>
      <p:nvGrpSpPr>
        <p:cNvPr id="193" name="Shape 193"/>
        <p:cNvGrpSpPr/>
        <p:nvPr/>
      </p:nvGrpSpPr>
      <p:grpSpPr>
        <a:xfrm>
          <a:off x="0" y="0"/>
          <a:ext cx="0" cy="0"/>
          <a:chOff x="0" y="0"/>
          <a:chExt cx="0" cy="0"/>
        </a:xfrm>
      </p:grpSpPr>
      <p:grpSp>
        <p:nvGrpSpPr>
          <p:cNvPr id="194" name="Google Shape;194;p42"/>
          <p:cNvGrpSpPr/>
          <p:nvPr/>
        </p:nvGrpSpPr>
        <p:grpSpPr>
          <a:xfrm>
            <a:off x="10962579" y="5678327"/>
            <a:ext cx="1234800" cy="1051200"/>
            <a:chOff x="5626893" y="3026568"/>
            <a:chExt cx="937260" cy="800760"/>
          </a:xfrm>
        </p:grpSpPr>
        <p:sp>
          <p:nvSpPr>
            <p:cNvPr id="195" name="Google Shape;195;p42"/>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96" name="Google Shape;196;p42"/>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97" name="Google Shape;197;p42"/>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8" name="Google Shape;198;p42"/>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199" name="Google Shape;199;p42"/>
          <p:cNvSpPr/>
          <p:nvPr/>
        </p:nvSpPr>
        <p:spPr>
          <a:xfrm>
            <a:off x="-24517" y="970945"/>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00" name="Google Shape;200;p42"/>
          <p:cNvSpPr/>
          <p:nvPr/>
        </p:nvSpPr>
        <p:spPr>
          <a:xfrm>
            <a:off x="-26126" y="587196"/>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01" name="Google Shape;201;p42"/>
          <p:cNvSpPr txBox="1"/>
          <p:nvPr>
            <p:ph type="title"/>
          </p:nvPr>
        </p:nvSpPr>
        <p:spPr>
          <a:xfrm rot="-360000">
            <a:off x="837870" y="842706"/>
            <a:ext cx="3960711" cy="10615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42"/>
          <p:cNvSpPr txBox="1"/>
          <p:nvPr>
            <p:ph idx="1" type="body"/>
          </p:nvPr>
        </p:nvSpPr>
        <p:spPr>
          <a:xfrm>
            <a:off x="748030" y="2755778"/>
            <a:ext cx="2724912" cy="2267712"/>
          </a:xfrm>
          <a:prstGeom prst="rect">
            <a:avLst/>
          </a:prstGeom>
          <a:gradFill>
            <a:gsLst>
              <a:gs pos="0">
                <a:schemeClr val="dk2"/>
              </a:gs>
              <a:gs pos="100000">
                <a:schemeClr val="dk1"/>
              </a:gs>
            </a:gsLst>
            <a:lin ang="10800000" scaled="0"/>
          </a:gradFill>
          <a:ln>
            <a:noFill/>
          </a:ln>
        </p:spPr>
        <p:txBody>
          <a:bodyPr anchorCtr="0" anchor="ctr" bIns="108000" lIns="144000" spcFirstLastPara="1" rIns="108000" wrap="square" tIns="108000">
            <a:normAutofit/>
          </a:bodyPr>
          <a:lstStyle>
            <a:lvl1pPr indent="-228600" lvl="0" marL="457200" algn="l">
              <a:lnSpc>
                <a:spcPct val="90000"/>
              </a:lnSpc>
              <a:spcBef>
                <a:spcPts val="1000"/>
              </a:spcBef>
              <a:spcAft>
                <a:spcPts val="0"/>
              </a:spcAft>
              <a:buClr>
                <a:schemeClr val="lt1"/>
              </a:buClr>
              <a:buSzPts val="2000"/>
              <a:buNone/>
              <a:defRPr b="1" sz="2000">
                <a:solidFill>
                  <a:schemeClr val="lt1"/>
                </a:solidFill>
              </a:defRPr>
            </a:lvl1pPr>
            <a:lvl2pPr indent="-228600" lvl="1" marL="914400" algn="l">
              <a:lnSpc>
                <a:spcPct val="90000"/>
              </a:lnSpc>
              <a:spcBef>
                <a:spcPts val="500"/>
              </a:spcBef>
              <a:spcAft>
                <a:spcPts val="0"/>
              </a:spcAft>
              <a:buClr>
                <a:srgbClr val="BB8888"/>
              </a:buClr>
              <a:buSzPts val="2000"/>
              <a:buNone/>
              <a:defRPr sz="2000">
                <a:solidFill>
                  <a:srgbClr val="BB8888"/>
                </a:solidFill>
              </a:defRPr>
            </a:lvl2pPr>
            <a:lvl3pPr indent="-228600" lvl="2" marL="1371600" algn="l">
              <a:lnSpc>
                <a:spcPct val="90000"/>
              </a:lnSpc>
              <a:spcBef>
                <a:spcPts val="500"/>
              </a:spcBef>
              <a:spcAft>
                <a:spcPts val="0"/>
              </a:spcAft>
              <a:buClr>
                <a:srgbClr val="BB8888"/>
              </a:buClr>
              <a:buSzPts val="1800"/>
              <a:buNone/>
              <a:defRPr sz="1800">
                <a:solidFill>
                  <a:srgbClr val="BB8888"/>
                </a:solidFill>
              </a:defRPr>
            </a:lvl3pPr>
            <a:lvl4pPr indent="-228600" lvl="3" marL="1828800" algn="l">
              <a:lnSpc>
                <a:spcPct val="90000"/>
              </a:lnSpc>
              <a:spcBef>
                <a:spcPts val="500"/>
              </a:spcBef>
              <a:spcAft>
                <a:spcPts val="0"/>
              </a:spcAft>
              <a:buClr>
                <a:srgbClr val="BB8888"/>
              </a:buClr>
              <a:buSzPts val="1600"/>
              <a:buNone/>
              <a:defRPr sz="1600">
                <a:solidFill>
                  <a:srgbClr val="BB8888"/>
                </a:solidFill>
              </a:defRPr>
            </a:lvl4pPr>
            <a:lvl5pPr indent="-228600" lvl="4" marL="2286000" algn="l">
              <a:lnSpc>
                <a:spcPct val="90000"/>
              </a:lnSpc>
              <a:spcBef>
                <a:spcPts val="500"/>
              </a:spcBef>
              <a:spcAft>
                <a:spcPts val="0"/>
              </a:spcAft>
              <a:buClr>
                <a:srgbClr val="BB8888"/>
              </a:buClr>
              <a:buSzPts val="1600"/>
              <a:buNone/>
              <a:defRPr sz="1600">
                <a:solidFill>
                  <a:srgbClr val="BB8888"/>
                </a:solidFill>
              </a:defRPr>
            </a:lvl5pPr>
            <a:lvl6pPr indent="-228600" lvl="5" marL="2743200" algn="l">
              <a:lnSpc>
                <a:spcPct val="90000"/>
              </a:lnSpc>
              <a:spcBef>
                <a:spcPts val="500"/>
              </a:spcBef>
              <a:spcAft>
                <a:spcPts val="0"/>
              </a:spcAft>
              <a:buClr>
                <a:srgbClr val="BB8888"/>
              </a:buClr>
              <a:buSzPts val="1600"/>
              <a:buNone/>
              <a:defRPr sz="1600">
                <a:solidFill>
                  <a:srgbClr val="BB8888"/>
                </a:solidFill>
              </a:defRPr>
            </a:lvl6pPr>
            <a:lvl7pPr indent="-228600" lvl="6" marL="3200400" algn="l">
              <a:lnSpc>
                <a:spcPct val="90000"/>
              </a:lnSpc>
              <a:spcBef>
                <a:spcPts val="500"/>
              </a:spcBef>
              <a:spcAft>
                <a:spcPts val="0"/>
              </a:spcAft>
              <a:buClr>
                <a:srgbClr val="BB8888"/>
              </a:buClr>
              <a:buSzPts val="1600"/>
              <a:buNone/>
              <a:defRPr sz="1600">
                <a:solidFill>
                  <a:srgbClr val="BB8888"/>
                </a:solidFill>
              </a:defRPr>
            </a:lvl7pPr>
            <a:lvl8pPr indent="-228600" lvl="7" marL="3657600" algn="l">
              <a:lnSpc>
                <a:spcPct val="90000"/>
              </a:lnSpc>
              <a:spcBef>
                <a:spcPts val="500"/>
              </a:spcBef>
              <a:spcAft>
                <a:spcPts val="0"/>
              </a:spcAft>
              <a:buClr>
                <a:srgbClr val="BB8888"/>
              </a:buClr>
              <a:buSzPts val="1600"/>
              <a:buNone/>
              <a:defRPr sz="1600">
                <a:solidFill>
                  <a:srgbClr val="BB8888"/>
                </a:solidFill>
              </a:defRPr>
            </a:lvl8pPr>
            <a:lvl9pPr indent="-228600" lvl="8" marL="4114800" algn="l">
              <a:lnSpc>
                <a:spcPct val="90000"/>
              </a:lnSpc>
              <a:spcBef>
                <a:spcPts val="500"/>
              </a:spcBef>
              <a:spcAft>
                <a:spcPts val="0"/>
              </a:spcAft>
              <a:buClr>
                <a:srgbClr val="BB8888"/>
              </a:buClr>
              <a:buSzPts val="1600"/>
              <a:buNone/>
              <a:defRPr sz="1600">
                <a:solidFill>
                  <a:srgbClr val="BB8888"/>
                </a:solidFill>
              </a:defRPr>
            </a:lvl9pPr>
          </a:lstStyle>
          <a:p/>
        </p:txBody>
      </p:sp>
      <p:sp>
        <p:nvSpPr>
          <p:cNvPr id="203" name="Google Shape;203;p42"/>
          <p:cNvSpPr/>
          <p:nvPr>
            <p:ph idx="2" type="chart"/>
          </p:nvPr>
        </p:nvSpPr>
        <p:spPr>
          <a:xfrm>
            <a:off x="5159375" y="1347788"/>
            <a:ext cx="6121400" cy="4090987"/>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4"/>
              </a:buClr>
              <a:buSzPts val="1400"/>
              <a:buFont typeface="Arial"/>
              <a:buNone/>
              <a:defRPr b="0" i="0" sz="1400" u="none" cap="none" strike="noStrike">
                <a:solidFill>
                  <a:schemeClr val="accent4"/>
                </a:solidFill>
                <a:latin typeface="Libre Franklin"/>
                <a:ea typeface="Libre Franklin"/>
                <a:cs typeface="Libre Franklin"/>
                <a:sym typeface="Libre Franklin"/>
              </a:defRPr>
            </a:lvl1pPr>
            <a:lvl2pPr lvl="1" marR="0" rtl="0" algn="l">
              <a:lnSpc>
                <a:spcPct val="90000"/>
              </a:lnSpc>
              <a:spcBef>
                <a:spcPts val="500"/>
              </a:spcBef>
              <a:spcAft>
                <a:spcPts val="0"/>
              </a:spcAft>
              <a:buClr>
                <a:schemeClr val="accent4"/>
              </a:buClr>
              <a:buSzPts val="2400"/>
              <a:buFont typeface="Arial"/>
              <a:buChar char="•"/>
              <a:defRPr b="0" i="0" sz="2400" u="none" cap="none" strike="noStrike">
                <a:solidFill>
                  <a:schemeClr val="accent4"/>
                </a:solidFill>
                <a:latin typeface="Libre Franklin"/>
                <a:ea typeface="Libre Franklin"/>
                <a:cs typeface="Libre Franklin"/>
                <a:sym typeface="Libre Franklin"/>
              </a:defRPr>
            </a:lvl2pPr>
            <a:lvl3pPr lvl="2" marR="0" rtl="0" algn="l">
              <a:lnSpc>
                <a:spcPct val="90000"/>
              </a:lnSpc>
              <a:spcBef>
                <a:spcPts val="500"/>
              </a:spcBef>
              <a:spcAft>
                <a:spcPts val="0"/>
              </a:spcAft>
              <a:buClr>
                <a:schemeClr val="accent4"/>
              </a:buClr>
              <a:buSzPts val="2000"/>
              <a:buFont typeface="Arial"/>
              <a:buChar char="•"/>
              <a:defRPr b="0" i="0" sz="2000" u="none" cap="none" strike="noStrike">
                <a:solidFill>
                  <a:schemeClr val="accent4"/>
                </a:solidFill>
                <a:latin typeface="Libre Franklin"/>
                <a:ea typeface="Libre Franklin"/>
                <a:cs typeface="Libre Franklin"/>
                <a:sym typeface="Libre Franklin"/>
              </a:defRPr>
            </a:lvl3pPr>
            <a:lvl4pPr lvl="3" marR="0" rtl="0" algn="l">
              <a:lnSpc>
                <a:spcPct val="90000"/>
              </a:lnSpc>
              <a:spcBef>
                <a:spcPts val="500"/>
              </a:spcBef>
              <a:spcAft>
                <a:spcPts val="0"/>
              </a:spcAft>
              <a:buClr>
                <a:schemeClr val="accent4"/>
              </a:buClr>
              <a:buSzPts val="1800"/>
              <a:buFont typeface="Arial"/>
              <a:buChar char="•"/>
              <a:defRPr b="0" i="0" sz="1800" u="none" cap="none" strike="noStrike">
                <a:solidFill>
                  <a:schemeClr val="accent4"/>
                </a:solidFill>
                <a:latin typeface="Libre Franklin"/>
                <a:ea typeface="Libre Franklin"/>
                <a:cs typeface="Libre Franklin"/>
                <a:sym typeface="Libre Franklin"/>
              </a:defRPr>
            </a:lvl4pPr>
            <a:lvl5pPr lvl="4" marR="0" rtl="0" algn="l">
              <a:lnSpc>
                <a:spcPct val="90000"/>
              </a:lnSpc>
              <a:spcBef>
                <a:spcPts val="500"/>
              </a:spcBef>
              <a:spcAft>
                <a:spcPts val="0"/>
              </a:spcAft>
              <a:buClr>
                <a:schemeClr val="accent4"/>
              </a:buClr>
              <a:buSzPts val="1800"/>
              <a:buFont typeface="Arial"/>
              <a:buChar char="•"/>
              <a:defRPr b="0" i="0" sz="1800" u="none" cap="none" strike="noStrike">
                <a:solidFill>
                  <a:schemeClr val="accent4"/>
                </a:solidFill>
                <a:latin typeface="Libre Franklin"/>
                <a:ea typeface="Libre Franklin"/>
                <a:cs typeface="Libre Franklin"/>
                <a:sym typeface="Libre Frankli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9pPr>
          </a:lstStyle>
          <a:p/>
        </p:txBody>
      </p:sp>
      <p:sp>
        <p:nvSpPr>
          <p:cNvPr id="204" name="Google Shape;204;p42"/>
          <p:cNvSpPr/>
          <p:nvPr/>
        </p:nvSpPr>
        <p:spPr>
          <a:xfrm>
            <a:off x="6083299" y="-12701"/>
            <a:ext cx="1092308" cy="1016100"/>
          </a:xfrm>
          <a:custGeom>
            <a:rect b="b" l="l" r="r" t="t"/>
            <a:pathLst>
              <a:path extrusionOk="0" h="1016100" w="1092307">
                <a:moveTo>
                  <a:pt x="638873" y="12701"/>
                </a:moveTo>
                <a:lnTo>
                  <a:pt x="332773" y="361986"/>
                </a:lnTo>
                <a:lnTo>
                  <a:pt x="12701" y="1007209"/>
                </a:lnTo>
                <a:lnTo>
                  <a:pt x="12701" y="1007209"/>
                </a:lnTo>
                <a:lnTo>
                  <a:pt x="612200" y="553775"/>
                </a:lnTo>
                <a:lnTo>
                  <a:pt x="1079606" y="12701"/>
                </a:lnTo>
                <a:close/>
              </a:path>
            </a:pathLst>
          </a:custGeom>
          <a:gradFill>
            <a:gsLst>
              <a:gs pos="0">
                <a:srgbClr val="FFAA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05" name="Google Shape;205;p42"/>
          <p:cNvSpPr/>
          <p:nvPr/>
        </p:nvSpPr>
        <p:spPr>
          <a:xfrm>
            <a:off x="5972798" y="-12701"/>
            <a:ext cx="1486046" cy="1333631"/>
          </a:xfrm>
          <a:custGeom>
            <a:rect b="b" l="l" r="r" t="t"/>
            <a:pathLst>
              <a:path extrusionOk="0" h="1333631" w="1486046">
                <a:moveTo>
                  <a:pt x="929732" y="12701"/>
                </a:moveTo>
                <a:lnTo>
                  <a:pt x="12701" y="1049123"/>
                </a:lnTo>
                <a:lnTo>
                  <a:pt x="321342" y="1322200"/>
                </a:lnTo>
                <a:lnTo>
                  <a:pt x="1478426" y="12701"/>
                </a:lnTo>
                <a:close/>
              </a:path>
            </a:pathLst>
          </a:custGeom>
          <a:blipFill rotWithShape="1">
            <a:blip r:embed="rId2">
              <a:alphaModFix/>
            </a:blip>
            <a:stretch>
              <a:fillRect b="10224" l="10564"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with Caption">
  <p:cSld name="Video with Caption">
    <p:spTree>
      <p:nvGrpSpPr>
        <p:cNvPr id="206" name="Shape 206"/>
        <p:cNvGrpSpPr/>
        <p:nvPr/>
      </p:nvGrpSpPr>
      <p:grpSpPr>
        <a:xfrm>
          <a:off x="0" y="0"/>
          <a:ext cx="0" cy="0"/>
          <a:chOff x="0" y="0"/>
          <a:chExt cx="0" cy="0"/>
        </a:xfrm>
      </p:grpSpPr>
      <p:grpSp>
        <p:nvGrpSpPr>
          <p:cNvPr id="207" name="Google Shape;207;p43"/>
          <p:cNvGrpSpPr/>
          <p:nvPr/>
        </p:nvGrpSpPr>
        <p:grpSpPr>
          <a:xfrm>
            <a:off x="10962579" y="5678327"/>
            <a:ext cx="1234800" cy="1051200"/>
            <a:chOff x="5626893" y="3026568"/>
            <a:chExt cx="937260" cy="800760"/>
          </a:xfrm>
        </p:grpSpPr>
        <p:sp>
          <p:nvSpPr>
            <p:cNvPr id="208" name="Google Shape;208;p43"/>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09" name="Google Shape;209;p43"/>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210" name="Google Shape;210;p43"/>
          <p:cNvSpPr txBox="1"/>
          <p:nvPr>
            <p:ph type="title"/>
          </p:nvPr>
        </p:nvSpPr>
        <p:spPr>
          <a:xfrm>
            <a:off x="4111752" y="5382175"/>
            <a:ext cx="3968496" cy="832104"/>
          </a:xfrm>
          <a:prstGeom prst="rect">
            <a:avLst/>
          </a:prstGeom>
          <a:gradFill>
            <a:gsLst>
              <a:gs pos="0">
                <a:schemeClr val="dk2"/>
              </a:gs>
              <a:gs pos="100000">
                <a:schemeClr val="dk1"/>
              </a:gs>
            </a:gsLst>
            <a:lin ang="10800000" scaled="0"/>
          </a:gradFill>
          <a:ln>
            <a:noFill/>
          </a:ln>
        </p:spPr>
        <p:txBody>
          <a:bodyPr anchorCtr="0" anchor="ctr" bIns="45700" lIns="144000" spcFirstLastPara="1" rIns="91425" wrap="square" tIns="45700">
            <a:normAutofit/>
          </a:bodyPr>
          <a:lstStyle>
            <a:lvl1pPr lvl="0" algn="l">
              <a:lnSpc>
                <a:spcPct val="90000"/>
              </a:lnSpc>
              <a:spcBef>
                <a:spcPts val="0"/>
              </a:spcBef>
              <a:spcAft>
                <a:spcPts val="0"/>
              </a:spcAft>
              <a:buClr>
                <a:schemeClr val="lt1"/>
              </a:buClr>
              <a:buSzPts val="2000"/>
              <a:buFont typeface="Libre Franklin"/>
              <a:buNone/>
              <a:defRPr b="1" sz="2000">
                <a:solidFill>
                  <a:schemeClr val="lt1"/>
                </a:solidFill>
                <a:latin typeface="Libre Franklin"/>
                <a:ea typeface="Libre Franklin"/>
                <a:cs typeface="Libre Franklin"/>
                <a:sym typeface="Libre Frankli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43"/>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2" name="Google Shape;212;p43"/>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213" name="Google Shape;213;p43"/>
          <p:cNvSpPr/>
          <p:nvPr>
            <p:ph idx="2" type="media"/>
          </p:nvPr>
        </p:nvSpPr>
        <p:spPr>
          <a:xfrm>
            <a:off x="1743456" y="1113044"/>
            <a:ext cx="8705088" cy="4050792"/>
          </a:xfrm>
          <a:prstGeom prst="rect">
            <a:avLst/>
          </a:prstGeom>
          <a:no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accent4"/>
              </a:buClr>
              <a:buSzPts val="1400"/>
              <a:buFont typeface="Arial"/>
              <a:buNone/>
              <a:defRPr b="0" i="0" sz="1400" u="none" cap="none" strike="noStrike">
                <a:solidFill>
                  <a:schemeClr val="accent4"/>
                </a:solidFill>
                <a:latin typeface="Libre Franklin"/>
                <a:ea typeface="Libre Franklin"/>
                <a:cs typeface="Libre Franklin"/>
                <a:sym typeface="Libre Franklin"/>
              </a:defRPr>
            </a:lvl1pPr>
            <a:lvl2pPr lvl="1" marR="0" rtl="0" algn="l">
              <a:lnSpc>
                <a:spcPct val="90000"/>
              </a:lnSpc>
              <a:spcBef>
                <a:spcPts val="500"/>
              </a:spcBef>
              <a:spcAft>
                <a:spcPts val="0"/>
              </a:spcAft>
              <a:buClr>
                <a:schemeClr val="accent4"/>
              </a:buClr>
              <a:buSzPts val="2400"/>
              <a:buFont typeface="Arial"/>
              <a:buChar char="•"/>
              <a:defRPr b="0" i="0" sz="2400" u="none" cap="none" strike="noStrike">
                <a:solidFill>
                  <a:schemeClr val="accent4"/>
                </a:solidFill>
                <a:latin typeface="Libre Franklin"/>
                <a:ea typeface="Libre Franklin"/>
                <a:cs typeface="Libre Franklin"/>
                <a:sym typeface="Libre Franklin"/>
              </a:defRPr>
            </a:lvl2pPr>
            <a:lvl3pPr lvl="2" marR="0" rtl="0" algn="l">
              <a:lnSpc>
                <a:spcPct val="90000"/>
              </a:lnSpc>
              <a:spcBef>
                <a:spcPts val="500"/>
              </a:spcBef>
              <a:spcAft>
                <a:spcPts val="0"/>
              </a:spcAft>
              <a:buClr>
                <a:schemeClr val="accent4"/>
              </a:buClr>
              <a:buSzPts val="2000"/>
              <a:buFont typeface="Arial"/>
              <a:buChar char="•"/>
              <a:defRPr b="0" i="0" sz="2000" u="none" cap="none" strike="noStrike">
                <a:solidFill>
                  <a:schemeClr val="accent4"/>
                </a:solidFill>
                <a:latin typeface="Libre Franklin"/>
                <a:ea typeface="Libre Franklin"/>
                <a:cs typeface="Libre Franklin"/>
                <a:sym typeface="Libre Franklin"/>
              </a:defRPr>
            </a:lvl3pPr>
            <a:lvl4pPr lvl="3" marR="0" rtl="0" algn="l">
              <a:lnSpc>
                <a:spcPct val="90000"/>
              </a:lnSpc>
              <a:spcBef>
                <a:spcPts val="500"/>
              </a:spcBef>
              <a:spcAft>
                <a:spcPts val="0"/>
              </a:spcAft>
              <a:buClr>
                <a:schemeClr val="accent4"/>
              </a:buClr>
              <a:buSzPts val="1800"/>
              <a:buFont typeface="Arial"/>
              <a:buChar char="•"/>
              <a:defRPr b="0" i="0" sz="1800" u="none" cap="none" strike="noStrike">
                <a:solidFill>
                  <a:schemeClr val="accent4"/>
                </a:solidFill>
                <a:latin typeface="Libre Franklin"/>
                <a:ea typeface="Libre Franklin"/>
                <a:cs typeface="Libre Franklin"/>
                <a:sym typeface="Libre Franklin"/>
              </a:defRPr>
            </a:lvl4pPr>
            <a:lvl5pPr lvl="4" marR="0" rtl="0" algn="l">
              <a:lnSpc>
                <a:spcPct val="90000"/>
              </a:lnSpc>
              <a:spcBef>
                <a:spcPts val="500"/>
              </a:spcBef>
              <a:spcAft>
                <a:spcPts val="0"/>
              </a:spcAft>
              <a:buClr>
                <a:schemeClr val="accent4"/>
              </a:buClr>
              <a:buSzPts val="1800"/>
              <a:buFont typeface="Arial"/>
              <a:buChar char="•"/>
              <a:defRPr b="0" i="0" sz="1800" u="none" cap="none" strike="noStrike">
                <a:solidFill>
                  <a:schemeClr val="accent4"/>
                </a:solidFill>
                <a:latin typeface="Libre Franklin"/>
                <a:ea typeface="Libre Franklin"/>
                <a:cs typeface="Libre Franklin"/>
                <a:sym typeface="Libre Franklin"/>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9pPr>
          </a:lstStyle>
          <a:p/>
        </p:txBody>
      </p:sp>
      <p:sp>
        <p:nvSpPr>
          <p:cNvPr id="214" name="Google Shape;214;p43"/>
          <p:cNvSpPr/>
          <p:nvPr/>
        </p:nvSpPr>
        <p:spPr>
          <a:xfrm>
            <a:off x="-12729" y="3056551"/>
            <a:ext cx="1309593" cy="470436"/>
          </a:xfrm>
          <a:custGeom>
            <a:rect b="b" l="l" r="r" t="t"/>
            <a:pathLst>
              <a:path extrusionOk="0" h="470436" w="1309592">
                <a:moveTo>
                  <a:pt x="1296892" y="12728"/>
                </a:moveTo>
                <a:lnTo>
                  <a:pt x="544194" y="13999"/>
                </a:lnTo>
                <a:lnTo>
                  <a:pt x="12728" y="128430"/>
                </a:lnTo>
                <a:lnTo>
                  <a:pt x="12728" y="469178"/>
                </a:lnTo>
                <a:lnTo>
                  <a:pt x="652267" y="335676"/>
                </a:lnTo>
                <a:close/>
              </a:path>
            </a:pathLst>
          </a:custGeom>
          <a:gradFill>
            <a:gsLst>
              <a:gs pos="0">
                <a:srgbClr val="D3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15" name="Google Shape;215;p43"/>
          <p:cNvSpPr/>
          <p:nvPr/>
        </p:nvSpPr>
        <p:spPr>
          <a:xfrm>
            <a:off x="-12729" y="2995521"/>
            <a:ext cx="1525739" cy="737441"/>
          </a:xfrm>
          <a:custGeom>
            <a:rect b="b" l="l" r="r" t="t"/>
            <a:pathLst>
              <a:path extrusionOk="0" h="737440" w="1525739">
                <a:moveTo>
                  <a:pt x="12728" y="736182"/>
                </a:moveTo>
                <a:lnTo>
                  <a:pt x="1520667" y="415777"/>
                </a:lnTo>
                <a:lnTo>
                  <a:pt x="1435480" y="12728"/>
                </a:lnTo>
                <a:lnTo>
                  <a:pt x="12728" y="315333"/>
                </a:lnTo>
                <a:close/>
              </a:path>
            </a:pathLst>
          </a:custGeom>
          <a:blipFill rotWithShape="1">
            <a:blip r:embed="rId2">
              <a:alphaModFix/>
            </a:blip>
            <a:stretch>
              <a:fillRect b="0" l="0" r="3066" t="23846"/>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 </a:t>
            </a:r>
            <a:endParaRPr/>
          </a:p>
        </p:txBody>
      </p:sp>
      <p:sp>
        <p:nvSpPr>
          <p:cNvPr id="216" name="Google Shape;216;p43"/>
          <p:cNvSpPr/>
          <p:nvPr/>
        </p:nvSpPr>
        <p:spPr>
          <a:xfrm>
            <a:off x="10792048" y="-12728"/>
            <a:ext cx="1398594" cy="1665599"/>
          </a:xfrm>
          <a:custGeom>
            <a:rect b="b" l="l" r="r" t="t"/>
            <a:pathLst>
              <a:path extrusionOk="0" h="1665598" w="1398594">
                <a:moveTo>
                  <a:pt x="1206619" y="12728"/>
                </a:moveTo>
                <a:lnTo>
                  <a:pt x="333133" y="1010815"/>
                </a:lnTo>
                <a:lnTo>
                  <a:pt x="12728" y="1656712"/>
                </a:lnTo>
                <a:lnTo>
                  <a:pt x="612852" y="1202804"/>
                </a:lnTo>
                <a:lnTo>
                  <a:pt x="1394793" y="297532"/>
                </a:lnTo>
                <a:lnTo>
                  <a:pt x="1394793" y="12728"/>
                </a:lnTo>
                <a:close/>
              </a:path>
            </a:pathLst>
          </a:custGeom>
          <a:gradFill>
            <a:gsLst>
              <a:gs pos="0">
                <a:srgbClr val="FFAA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17" name="Google Shape;217;p43"/>
          <p:cNvSpPr/>
          <p:nvPr/>
        </p:nvSpPr>
        <p:spPr>
          <a:xfrm>
            <a:off x="10686456" y="-12728"/>
            <a:ext cx="1513025" cy="1983461"/>
          </a:xfrm>
          <a:custGeom>
            <a:rect b="b" l="l" r="r" t="t"/>
            <a:pathLst>
              <a:path extrusionOk="0" h="1983460" w="1513024">
                <a:moveTo>
                  <a:pt x="1505410" y="12728"/>
                </a:moveTo>
                <a:lnTo>
                  <a:pt x="1504139" y="12728"/>
                </a:lnTo>
                <a:lnTo>
                  <a:pt x="12728" y="1699941"/>
                </a:lnTo>
                <a:lnTo>
                  <a:pt x="321691" y="1972031"/>
                </a:lnTo>
                <a:lnTo>
                  <a:pt x="1505410" y="633195"/>
                </a:lnTo>
                <a:close/>
              </a:path>
            </a:pathLst>
          </a:custGeom>
          <a:blipFill rotWithShape="1">
            <a:blip r:embed="rId3">
              <a:alphaModFix/>
            </a:blip>
            <a:stretch>
              <a:fillRect b="6374" l="10184"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18" name="Shape 218"/>
        <p:cNvGrpSpPr/>
        <p:nvPr/>
      </p:nvGrpSpPr>
      <p:grpSpPr>
        <a:xfrm>
          <a:off x="0" y="0"/>
          <a:ext cx="0" cy="0"/>
          <a:chOff x="0" y="0"/>
          <a:chExt cx="0" cy="0"/>
        </a:xfrm>
      </p:grpSpPr>
      <p:grpSp>
        <p:nvGrpSpPr>
          <p:cNvPr id="219" name="Google Shape;219;p44"/>
          <p:cNvGrpSpPr/>
          <p:nvPr/>
        </p:nvGrpSpPr>
        <p:grpSpPr>
          <a:xfrm>
            <a:off x="-12700" y="-12700"/>
            <a:ext cx="12212320" cy="6882130"/>
            <a:chOff x="-12700" y="-12700"/>
            <a:chExt cx="12212320" cy="6882130"/>
          </a:xfrm>
        </p:grpSpPr>
        <p:sp>
          <p:nvSpPr>
            <p:cNvPr id="220" name="Google Shape;220;p44"/>
            <p:cNvSpPr/>
            <p:nvPr/>
          </p:nvSpPr>
          <p:spPr>
            <a:xfrm>
              <a:off x="6134100" y="2558390"/>
              <a:ext cx="6057900" cy="2717800"/>
            </a:xfrm>
            <a:custGeom>
              <a:rect b="b" l="l" r="r" t="t"/>
              <a:pathLst>
                <a:path extrusionOk="0" h="2717800" w="6057900">
                  <a:moveTo>
                    <a:pt x="12700" y="1852320"/>
                  </a:moveTo>
                  <a:cubicBezTo>
                    <a:pt x="12700" y="1852320"/>
                    <a:pt x="1485900" y="1508150"/>
                    <a:pt x="6055360" y="2705760"/>
                  </a:cubicBezTo>
                  <a:lnTo>
                    <a:pt x="6055360" y="664870"/>
                  </a:lnTo>
                  <a:cubicBezTo>
                    <a:pt x="2434590" y="-165710"/>
                    <a:pt x="486410" y="33680"/>
                    <a:pt x="486410" y="33680"/>
                  </a:cubicBezTo>
                  <a:lnTo>
                    <a:pt x="12700" y="1852320"/>
                  </a:lnTo>
                  <a:close/>
                </a:path>
              </a:pathLst>
            </a:custGeom>
            <a:gradFill>
              <a:gsLst>
                <a:gs pos="0">
                  <a:srgbClr val="008EDC">
                    <a:alpha val="4705"/>
                  </a:srgbClr>
                </a:gs>
                <a:gs pos="100000">
                  <a:srgbClr val="005CC9">
                    <a:alpha val="40000"/>
                  </a:srgbClr>
                </a:gs>
              </a:gsLst>
              <a:lin ang="10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1" name="Google Shape;221;p44"/>
            <p:cNvSpPr/>
            <p:nvPr/>
          </p:nvSpPr>
          <p:spPr>
            <a:xfrm>
              <a:off x="5767070" y="5688330"/>
              <a:ext cx="1130300" cy="1181100"/>
            </a:xfrm>
            <a:custGeom>
              <a:rect b="b" l="l" r="r" t="t"/>
              <a:pathLst>
                <a:path extrusionOk="0" h="1181100" w="1130300">
                  <a:moveTo>
                    <a:pt x="1127760" y="12700"/>
                  </a:moveTo>
                  <a:lnTo>
                    <a:pt x="1127760" y="12700"/>
                  </a:lnTo>
                  <a:lnTo>
                    <a:pt x="547370" y="491490"/>
                  </a:lnTo>
                  <a:lnTo>
                    <a:pt x="12700" y="1169670"/>
                  </a:lnTo>
                  <a:lnTo>
                    <a:pt x="435610" y="1169670"/>
                  </a:lnTo>
                  <a:lnTo>
                    <a:pt x="835660" y="670560"/>
                  </a:lnTo>
                  <a:close/>
                </a:path>
              </a:pathLst>
            </a:custGeom>
            <a:gradFill>
              <a:gsLst>
                <a:gs pos="0">
                  <a:srgbClr val="3DA800">
                    <a:alpha val="4705"/>
                  </a:srgbClr>
                </a:gs>
                <a:gs pos="100000">
                  <a:srgbClr val="3DA800">
                    <a:alpha val="20000"/>
                  </a:srgbClr>
                </a:gs>
              </a:gsLst>
              <a:lin ang="74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2" name="Google Shape;222;p44"/>
            <p:cNvSpPr/>
            <p:nvPr/>
          </p:nvSpPr>
          <p:spPr>
            <a:xfrm>
              <a:off x="-12700" y="492760"/>
              <a:ext cx="2692400" cy="762000"/>
            </a:xfrm>
            <a:custGeom>
              <a:rect b="b" l="l" r="r" t="t"/>
              <a:pathLst>
                <a:path extrusionOk="0" h="762000" w="2692400">
                  <a:moveTo>
                    <a:pt x="12700" y="429260"/>
                  </a:moveTo>
                  <a:lnTo>
                    <a:pt x="12700" y="759460"/>
                  </a:lnTo>
                  <a:lnTo>
                    <a:pt x="2044700" y="334010"/>
                  </a:lnTo>
                  <a:lnTo>
                    <a:pt x="2689860" y="12700"/>
                  </a:lnTo>
                  <a:lnTo>
                    <a:pt x="2689860" y="12700"/>
                  </a:lnTo>
                  <a:lnTo>
                    <a:pt x="1936750" y="12700"/>
                  </a:lnTo>
                  <a:close/>
                </a:path>
              </a:pathLst>
            </a:custGeom>
            <a:gradFill>
              <a:gsLst>
                <a:gs pos="0">
                  <a:srgbClr val="D30F00">
                    <a:alpha val="4705"/>
                  </a:srgbClr>
                </a:gs>
                <a:gs pos="100000">
                  <a:srgbClr val="D3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3" name="Google Shape;223;p44"/>
            <p:cNvSpPr/>
            <p:nvPr/>
          </p:nvSpPr>
          <p:spPr>
            <a:xfrm>
              <a:off x="7642860" y="-12700"/>
              <a:ext cx="1282700" cy="1231900"/>
            </a:xfrm>
            <a:custGeom>
              <a:rect b="b" l="l" r="r" t="t"/>
              <a:pathLst>
                <a:path extrusionOk="0" h="1231900" w="1282700">
                  <a:moveTo>
                    <a:pt x="12700" y="1226820"/>
                  </a:moveTo>
                  <a:lnTo>
                    <a:pt x="613410" y="773430"/>
                  </a:lnTo>
                  <a:lnTo>
                    <a:pt x="1270000" y="12700"/>
                  </a:lnTo>
                  <a:lnTo>
                    <a:pt x="831850" y="12700"/>
                  </a:lnTo>
                  <a:lnTo>
                    <a:pt x="334010" y="581660"/>
                  </a:lnTo>
                  <a:close/>
                </a:path>
              </a:pathLst>
            </a:custGeom>
            <a:gradFill>
              <a:gsLst>
                <a:gs pos="0">
                  <a:srgbClr val="C07400">
                    <a:alpha val="4705"/>
                  </a:srgbClr>
                </a:gs>
                <a:gs pos="100000">
                  <a:srgbClr val="C07400">
                    <a:alpha val="20000"/>
                  </a:srgbClr>
                </a:gs>
              </a:gsLst>
              <a:lin ang="312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4" name="Google Shape;224;p44"/>
            <p:cNvSpPr/>
            <p:nvPr/>
          </p:nvSpPr>
          <p:spPr>
            <a:xfrm>
              <a:off x="8820150" y="-12700"/>
              <a:ext cx="2349500" cy="1943100"/>
            </a:xfrm>
            <a:custGeom>
              <a:rect b="b" l="l" r="r" t="t"/>
              <a:pathLst>
                <a:path extrusionOk="0" h="1943100" w="2349500">
                  <a:moveTo>
                    <a:pt x="12700" y="1560830"/>
                  </a:moveTo>
                  <a:cubicBezTo>
                    <a:pt x="12700" y="1560830"/>
                    <a:pt x="1094740" y="1871980"/>
                    <a:pt x="1536700" y="1941830"/>
                  </a:cubicBezTo>
                  <a:cubicBezTo>
                    <a:pt x="2020570" y="1625600"/>
                    <a:pt x="2346960" y="68580"/>
                    <a:pt x="2346960" y="68580"/>
                  </a:cubicBezTo>
                  <a:cubicBezTo>
                    <a:pt x="2346960" y="68580"/>
                    <a:pt x="2222500" y="40640"/>
                    <a:pt x="1965960" y="12700"/>
                  </a:cubicBezTo>
                  <a:lnTo>
                    <a:pt x="939800" y="12700"/>
                  </a:lnTo>
                  <a:cubicBezTo>
                    <a:pt x="664210" y="1154430"/>
                    <a:pt x="12700" y="1560830"/>
                    <a:pt x="12700" y="1560830"/>
                  </a:cubicBezTo>
                  <a:close/>
                </a:path>
              </a:pathLst>
            </a:custGeom>
            <a:gradFill>
              <a:gsLst>
                <a:gs pos="0">
                  <a:srgbClr val="3DA800">
                    <a:alpha val="40000"/>
                  </a:srgbClr>
                </a:gs>
                <a:gs pos="100000">
                  <a:srgbClr val="3DA800">
                    <a:alpha val="4705"/>
                  </a:srgbClr>
                </a:gs>
              </a:gsLst>
              <a:lin ang="59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5" name="Google Shape;225;p44"/>
            <p:cNvSpPr/>
            <p:nvPr/>
          </p:nvSpPr>
          <p:spPr>
            <a:xfrm>
              <a:off x="7265670" y="5240886"/>
              <a:ext cx="4927600" cy="1193800"/>
            </a:xfrm>
            <a:custGeom>
              <a:rect b="b" l="l" r="r" t="t"/>
              <a:pathLst>
                <a:path extrusionOk="0" h="1193800" w="4927600">
                  <a:moveTo>
                    <a:pt x="204470" y="13105"/>
                  </a:moveTo>
                  <a:lnTo>
                    <a:pt x="12700" y="786535"/>
                  </a:lnTo>
                  <a:cubicBezTo>
                    <a:pt x="12700" y="786535"/>
                    <a:pt x="2622550" y="715414"/>
                    <a:pt x="4923790" y="1181505"/>
                  </a:cubicBezTo>
                  <a:lnTo>
                    <a:pt x="4923790" y="366164"/>
                  </a:lnTo>
                  <a:cubicBezTo>
                    <a:pt x="2410461" y="-13565"/>
                    <a:pt x="204470" y="13105"/>
                    <a:pt x="204470" y="13105"/>
                  </a:cubicBezTo>
                  <a:close/>
                </a:path>
              </a:pathLst>
            </a:custGeom>
            <a:gradFill>
              <a:gsLst>
                <a:gs pos="0">
                  <a:srgbClr val="D30F00">
                    <a:alpha val="4705"/>
                  </a:srgbClr>
                </a:gs>
                <a:gs pos="100000">
                  <a:srgbClr val="D30F00">
                    <a:alpha val="40000"/>
                  </a:srgbClr>
                </a:gs>
              </a:gsLst>
              <a:lin ang="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6" name="Google Shape;226;p44"/>
            <p:cNvSpPr/>
            <p:nvPr/>
          </p:nvSpPr>
          <p:spPr>
            <a:xfrm>
              <a:off x="0" y="4398010"/>
              <a:ext cx="6605059" cy="2459990"/>
            </a:xfrm>
            <a:custGeom>
              <a:rect b="b" l="l" r="r" t="t"/>
              <a:pathLst>
                <a:path extrusionOk="0" h="2459990" w="6605059">
                  <a:moveTo>
                    <a:pt x="6386830" y="0"/>
                  </a:moveTo>
                  <a:cubicBezTo>
                    <a:pt x="2965450" y="420370"/>
                    <a:pt x="524510" y="1424940"/>
                    <a:pt x="0" y="1653540"/>
                  </a:cubicBezTo>
                  <a:lnTo>
                    <a:pt x="0" y="2459990"/>
                  </a:lnTo>
                  <a:lnTo>
                    <a:pt x="1983740" y="2459990"/>
                  </a:lnTo>
                  <a:cubicBezTo>
                    <a:pt x="3195320" y="2000250"/>
                    <a:pt x="4846109" y="1442346"/>
                    <a:pt x="6605059" y="1148976"/>
                  </a:cubicBezTo>
                  <a:cubicBezTo>
                    <a:pt x="6526319" y="682886"/>
                    <a:pt x="6478270" y="457200"/>
                    <a:pt x="6386830" y="0"/>
                  </a:cubicBezTo>
                  <a:close/>
                </a:path>
              </a:pathLst>
            </a:custGeom>
            <a:gradFill>
              <a:gsLst>
                <a:gs pos="0">
                  <a:srgbClr val="FFAA00">
                    <a:alpha val="4705"/>
                  </a:srgbClr>
                </a:gs>
                <a:gs pos="100000">
                  <a:srgbClr val="C07400">
                    <a:alpha val="40000"/>
                  </a:srgbClr>
                </a:gs>
              </a:gsLst>
              <a:lin ang="5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7" name="Google Shape;227;p44"/>
            <p:cNvSpPr/>
            <p:nvPr/>
          </p:nvSpPr>
          <p:spPr>
            <a:xfrm>
              <a:off x="-12700" y="741680"/>
              <a:ext cx="6629400" cy="5981700"/>
            </a:xfrm>
            <a:custGeom>
              <a:rect b="b" l="l" r="r" t="t"/>
              <a:pathLst>
                <a:path extrusionOk="0" h="5981700" w="6629400">
                  <a:moveTo>
                    <a:pt x="5783580" y="12700"/>
                  </a:moveTo>
                  <a:lnTo>
                    <a:pt x="12700" y="1029970"/>
                  </a:lnTo>
                  <a:lnTo>
                    <a:pt x="12700" y="5971540"/>
                  </a:lnTo>
                  <a:lnTo>
                    <a:pt x="6620510" y="4806950"/>
                  </a:lnTo>
                  <a:close/>
                </a:path>
              </a:pathLst>
            </a:custGeom>
            <a:gradFill>
              <a:gsLst>
                <a:gs pos="0">
                  <a:schemeClr val="lt2"/>
                </a:gs>
                <a:gs pos="100000">
                  <a:schemeClr val="accent5"/>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8" name="Google Shape;228;p44"/>
            <p:cNvSpPr/>
            <p:nvPr/>
          </p:nvSpPr>
          <p:spPr>
            <a:xfrm>
              <a:off x="7533640" y="-12700"/>
              <a:ext cx="1676400" cy="1549400"/>
            </a:xfrm>
            <a:custGeom>
              <a:rect b="b" l="l" r="r" t="t"/>
              <a:pathLst>
                <a:path extrusionOk="0" h="1549400" w="1676400">
                  <a:moveTo>
                    <a:pt x="1123950" y="12700"/>
                  </a:moveTo>
                  <a:lnTo>
                    <a:pt x="12700" y="1268730"/>
                  </a:lnTo>
                  <a:lnTo>
                    <a:pt x="320040" y="1541780"/>
                  </a:lnTo>
                  <a:lnTo>
                    <a:pt x="1672590" y="12700"/>
                  </a:lnTo>
                  <a:close/>
                </a:path>
              </a:pathLst>
            </a:custGeom>
            <a:blipFill rotWithShape="1">
              <a:blip r:embed="rId2">
                <a:alphaModFix/>
              </a:blip>
              <a:stretch>
                <a:fillRect b="7642" l="8683"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29" name="Google Shape;229;p44"/>
            <p:cNvSpPr/>
            <p:nvPr/>
          </p:nvSpPr>
          <p:spPr>
            <a:xfrm>
              <a:off x="-12700" y="431800"/>
              <a:ext cx="2921000" cy="1041400"/>
            </a:xfrm>
            <a:custGeom>
              <a:rect b="b" l="l" r="r" t="t"/>
              <a:pathLst>
                <a:path extrusionOk="0" h="1041400" w="2921000">
                  <a:moveTo>
                    <a:pt x="12700" y="1031240"/>
                  </a:moveTo>
                  <a:lnTo>
                    <a:pt x="2912110" y="415290"/>
                  </a:lnTo>
                  <a:lnTo>
                    <a:pt x="2827020" y="12700"/>
                  </a:lnTo>
                  <a:lnTo>
                    <a:pt x="12700" y="610870"/>
                  </a:lnTo>
                  <a:close/>
                </a:path>
              </a:pathLst>
            </a:custGeom>
            <a:blipFill rotWithShape="1">
              <a:blip r:embed="rId3">
                <a:alphaModFix/>
              </a:blip>
              <a:stretch>
                <a:fillRect b="0" l="0" r="1072" t="15837"/>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30" name="Google Shape;230;p44"/>
            <p:cNvSpPr/>
            <p:nvPr/>
          </p:nvSpPr>
          <p:spPr>
            <a:xfrm>
              <a:off x="5916930" y="5568950"/>
              <a:ext cx="1358900" cy="1295400"/>
            </a:xfrm>
            <a:custGeom>
              <a:rect b="b" l="l" r="r" t="t"/>
              <a:pathLst>
                <a:path extrusionOk="0" h="1295400" w="1358900">
                  <a:moveTo>
                    <a:pt x="12700" y="1289050"/>
                  </a:moveTo>
                  <a:lnTo>
                    <a:pt x="538480" y="1289050"/>
                  </a:lnTo>
                  <a:lnTo>
                    <a:pt x="1350010" y="269240"/>
                  </a:lnTo>
                  <a:lnTo>
                    <a:pt x="1028700" y="12700"/>
                  </a:lnTo>
                  <a:close/>
                </a:path>
              </a:pathLst>
            </a:custGeom>
            <a:blipFill rotWithShape="1">
              <a:blip r:embed="rId4">
                <a:alphaModFix/>
              </a:blip>
              <a:stretch>
                <a:fillRect b="0" l="0" r="13008" t="11182"/>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31" name="Google Shape;231;p44"/>
            <p:cNvSpPr/>
            <p:nvPr/>
          </p:nvSpPr>
          <p:spPr>
            <a:xfrm>
              <a:off x="7754620" y="4657090"/>
              <a:ext cx="4445000" cy="1765300"/>
            </a:xfrm>
            <a:custGeom>
              <a:rect b="b" l="l" r="r" t="t"/>
              <a:pathLst>
                <a:path extrusionOk="0" h="1765300" w="4445000">
                  <a:moveTo>
                    <a:pt x="187961" y="12700"/>
                  </a:moveTo>
                  <a:lnTo>
                    <a:pt x="12700" y="859790"/>
                  </a:lnTo>
                  <a:lnTo>
                    <a:pt x="4434840" y="1753870"/>
                  </a:lnTo>
                  <a:lnTo>
                    <a:pt x="4434840" y="871220"/>
                  </a:lnTo>
                  <a:close/>
                </a:path>
              </a:pathLst>
            </a:custGeom>
            <a:gradFill>
              <a:gsLst>
                <a:gs pos="0">
                  <a:schemeClr val="dk2"/>
                </a:gs>
                <a:gs pos="100000">
                  <a:schemeClr val="dk1"/>
                </a:gs>
              </a:gsLst>
              <a:lin ang="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32" name="Google Shape;232;p44"/>
            <p:cNvSpPr/>
            <p:nvPr/>
          </p:nvSpPr>
          <p:spPr>
            <a:xfrm>
              <a:off x="6718300" y="1951990"/>
              <a:ext cx="5473700" cy="3289300"/>
            </a:xfrm>
            <a:custGeom>
              <a:rect b="b" l="l" r="r" t="t"/>
              <a:pathLst>
                <a:path extrusionOk="0" h="3289300" w="5473700">
                  <a:moveTo>
                    <a:pt x="5471160" y="1239520"/>
                  </a:moveTo>
                  <a:lnTo>
                    <a:pt x="513080" y="12700"/>
                  </a:lnTo>
                  <a:lnTo>
                    <a:pt x="12700" y="1934210"/>
                  </a:lnTo>
                  <a:lnTo>
                    <a:pt x="5471160" y="3285490"/>
                  </a:lnTo>
                  <a:close/>
                </a:path>
              </a:pathLst>
            </a:custGeom>
            <a:gradFill>
              <a:gsLst>
                <a:gs pos="0">
                  <a:schemeClr val="accent1"/>
                </a:gs>
                <a:gs pos="100000">
                  <a:schemeClr val="accent2"/>
                </a:gs>
              </a:gsLst>
              <a:lin ang="104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33" name="Google Shape;233;p44"/>
            <p:cNvSpPr/>
            <p:nvPr/>
          </p:nvSpPr>
          <p:spPr>
            <a:xfrm>
              <a:off x="-12700" y="1065530"/>
              <a:ext cx="6286500" cy="5397500"/>
            </a:xfrm>
            <a:custGeom>
              <a:rect b="b" l="l" r="r" t="t"/>
              <a:pathLst>
                <a:path extrusionOk="0" h="5397500" w="6286500">
                  <a:moveTo>
                    <a:pt x="12700" y="1008380"/>
                  </a:moveTo>
                  <a:lnTo>
                    <a:pt x="12700" y="1046480"/>
                  </a:lnTo>
                  <a:lnTo>
                    <a:pt x="5509260" y="57150"/>
                  </a:lnTo>
                  <a:lnTo>
                    <a:pt x="6238240" y="4236720"/>
                  </a:lnTo>
                  <a:lnTo>
                    <a:pt x="12700" y="5356860"/>
                  </a:lnTo>
                  <a:lnTo>
                    <a:pt x="12700" y="5394960"/>
                  </a:lnTo>
                  <a:lnTo>
                    <a:pt x="6263640" y="4271010"/>
                  </a:lnTo>
                  <a:lnTo>
                    <a:pt x="6282690" y="4267200"/>
                  </a:lnTo>
                  <a:lnTo>
                    <a:pt x="5541010" y="127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34" name="Google Shape;234;p44"/>
            <p:cNvSpPr/>
            <p:nvPr/>
          </p:nvSpPr>
          <p:spPr>
            <a:xfrm>
              <a:off x="9467850" y="-12700"/>
              <a:ext cx="1727200" cy="1714500"/>
            </a:xfrm>
            <a:custGeom>
              <a:rect b="b" l="l" r="r" t="t"/>
              <a:pathLst>
                <a:path extrusionOk="0" h="1714500" w="1727200">
                  <a:moveTo>
                    <a:pt x="1355090" y="1706880"/>
                  </a:moveTo>
                  <a:lnTo>
                    <a:pt x="1719580" y="12700"/>
                  </a:lnTo>
                  <a:lnTo>
                    <a:pt x="314960" y="12700"/>
                  </a:lnTo>
                  <a:lnTo>
                    <a:pt x="12700" y="1413510"/>
                  </a:lnTo>
                  <a:close/>
                </a:path>
              </a:pathLst>
            </a:custGeom>
            <a:gradFill>
              <a:gsLst>
                <a:gs pos="0">
                  <a:schemeClr val="accent6"/>
                </a:gs>
                <a:gs pos="100000">
                  <a:schemeClr val="accent3"/>
                </a:gs>
              </a:gsLst>
              <a:lin ang="59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235" name="Google Shape;235;p44"/>
          <p:cNvSpPr txBox="1"/>
          <p:nvPr>
            <p:ph type="ctrTitle"/>
          </p:nvPr>
        </p:nvSpPr>
        <p:spPr>
          <a:xfrm rot="-579423">
            <a:off x="630442" y="2818995"/>
            <a:ext cx="4851352" cy="182706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500"/>
              <a:buFont typeface="Comic Sans MS"/>
              <a:buNone/>
              <a:defRPr sz="5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6" name="Google Shape;236;p44"/>
          <p:cNvSpPr txBox="1"/>
          <p:nvPr>
            <p:ph idx="1" type="subTitle"/>
          </p:nvPr>
        </p:nvSpPr>
        <p:spPr>
          <a:xfrm rot="853085">
            <a:off x="7075878" y="2826510"/>
            <a:ext cx="4975641" cy="165576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1000"/>
              </a:spcBef>
              <a:spcAft>
                <a:spcPts val="0"/>
              </a:spcAft>
              <a:buClr>
                <a:schemeClr val="lt1"/>
              </a:buClr>
              <a:buSzPts val="3200"/>
              <a:buFont typeface="Arial"/>
              <a:buNone/>
              <a:defRPr sz="3200">
                <a:solidFill>
                  <a:schemeClr val="lt1"/>
                </a:solidFill>
              </a:defRPr>
            </a:lvl1pPr>
            <a:lvl2pPr lvl="1" algn="ctr">
              <a:lnSpc>
                <a:spcPct val="90000"/>
              </a:lnSpc>
              <a:spcBef>
                <a:spcPts val="500"/>
              </a:spcBef>
              <a:spcAft>
                <a:spcPts val="0"/>
              </a:spcAft>
              <a:buClr>
                <a:schemeClr val="accent4"/>
              </a:buClr>
              <a:buSzPts val="2000"/>
              <a:buNone/>
              <a:defRPr sz="2000"/>
            </a:lvl2pPr>
            <a:lvl3pPr lvl="2" algn="ctr">
              <a:lnSpc>
                <a:spcPct val="90000"/>
              </a:lnSpc>
              <a:spcBef>
                <a:spcPts val="500"/>
              </a:spcBef>
              <a:spcAft>
                <a:spcPts val="0"/>
              </a:spcAft>
              <a:buClr>
                <a:schemeClr val="accent4"/>
              </a:buClr>
              <a:buSzPts val="1800"/>
              <a:buNone/>
              <a:defRPr sz="1800"/>
            </a:lvl3pPr>
            <a:lvl4pPr lvl="3" algn="ctr">
              <a:lnSpc>
                <a:spcPct val="90000"/>
              </a:lnSpc>
              <a:spcBef>
                <a:spcPts val="500"/>
              </a:spcBef>
              <a:spcAft>
                <a:spcPts val="0"/>
              </a:spcAft>
              <a:buClr>
                <a:schemeClr val="accent4"/>
              </a:buClr>
              <a:buSzPts val="1600"/>
              <a:buNone/>
              <a:defRPr sz="1600"/>
            </a:lvl4pPr>
            <a:lvl5pPr lvl="4" algn="ctr">
              <a:lnSpc>
                <a:spcPct val="90000"/>
              </a:lnSpc>
              <a:spcBef>
                <a:spcPts val="500"/>
              </a:spcBef>
              <a:spcAft>
                <a:spcPts val="0"/>
              </a:spcAft>
              <a:buClr>
                <a:schemeClr val="accent4"/>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37" name="Shape 237"/>
        <p:cNvGrpSpPr/>
        <p:nvPr/>
      </p:nvGrpSpPr>
      <p:grpSpPr>
        <a:xfrm>
          <a:off x="0" y="0"/>
          <a:ext cx="0" cy="0"/>
          <a:chOff x="0" y="0"/>
          <a:chExt cx="0" cy="0"/>
        </a:xfrm>
      </p:grpSpPr>
      <p:grpSp>
        <p:nvGrpSpPr>
          <p:cNvPr id="238" name="Google Shape;238;p45"/>
          <p:cNvGrpSpPr/>
          <p:nvPr/>
        </p:nvGrpSpPr>
        <p:grpSpPr>
          <a:xfrm>
            <a:off x="1980240" y="520107"/>
            <a:ext cx="10219389" cy="6350602"/>
            <a:chOff x="1980240" y="520107"/>
            <a:chExt cx="10219389" cy="6350602"/>
          </a:xfrm>
        </p:grpSpPr>
        <p:sp>
          <p:nvSpPr>
            <p:cNvPr id="239" name="Google Shape;239;p45"/>
            <p:cNvSpPr/>
            <p:nvPr/>
          </p:nvSpPr>
          <p:spPr>
            <a:xfrm>
              <a:off x="1980240" y="2877450"/>
              <a:ext cx="3086393" cy="3988178"/>
            </a:xfrm>
            <a:custGeom>
              <a:rect b="b" l="l" r="r" t="t"/>
              <a:pathLst>
                <a:path extrusionOk="0" h="3988178" w="3086392">
                  <a:moveTo>
                    <a:pt x="12693" y="614730"/>
                  </a:moveTo>
                  <a:cubicBezTo>
                    <a:pt x="12693" y="614730"/>
                    <a:pt x="1595263" y="2043616"/>
                    <a:pt x="1910253" y="3983090"/>
                  </a:cubicBezTo>
                  <a:lnTo>
                    <a:pt x="3082574" y="3983090"/>
                  </a:lnTo>
                  <a:lnTo>
                    <a:pt x="2258266" y="12693"/>
                  </a:lnTo>
                  <a:lnTo>
                    <a:pt x="12693" y="614730"/>
                  </a:lnTo>
                  <a:close/>
                </a:path>
              </a:pathLst>
            </a:custGeom>
            <a:gradFill>
              <a:gsLst>
                <a:gs pos="0">
                  <a:schemeClr val="lt1"/>
                </a:gs>
                <a:gs pos="3000">
                  <a:schemeClr val="lt1"/>
                </a:gs>
                <a:gs pos="100000">
                  <a:srgbClr val="FFAA00">
                    <a:alpha val="49803"/>
                  </a:srgbClr>
                </a:gs>
              </a:gsLst>
              <a:lin ang="4278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40" name="Google Shape;240;p45"/>
            <p:cNvSpPr/>
            <p:nvPr/>
          </p:nvSpPr>
          <p:spPr>
            <a:xfrm>
              <a:off x="2962043" y="520107"/>
              <a:ext cx="9233775" cy="6350602"/>
            </a:xfrm>
            <a:custGeom>
              <a:rect b="b" l="l" r="r" t="t"/>
              <a:pathLst>
                <a:path extrusionOk="0" h="6350602" w="9233775">
                  <a:moveTo>
                    <a:pt x="9229957" y="12693"/>
                  </a:moveTo>
                  <a:lnTo>
                    <a:pt x="12693" y="2225243"/>
                  </a:lnTo>
                  <a:lnTo>
                    <a:pt x="999577" y="6340434"/>
                  </a:lnTo>
                  <a:lnTo>
                    <a:pt x="9229957" y="6340434"/>
                  </a:lnTo>
                  <a:close/>
                </a:path>
              </a:pathLst>
            </a:custGeom>
            <a:gradFill>
              <a:gsLst>
                <a:gs pos="0">
                  <a:schemeClr val="accent5"/>
                </a:gs>
                <a:gs pos="3000">
                  <a:schemeClr val="accent5"/>
                </a:gs>
                <a:gs pos="100000">
                  <a:schemeClr val="lt2"/>
                </a:gs>
              </a:gsLst>
              <a:lin ang="81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41" name="Google Shape;241;p45"/>
            <p:cNvSpPr/>
            <p:nvPr/>
          </p:nvSpPr>
          <p:spPr>
            <a:xfrm>
              <a:off x="3270682" y="752539"/>
              <a:ext cx="8928947" cy="6109280"/>
            </a:xfrm>
            <a:custGeom>
              <a:rect b="b" l="l" r="r" t="t"/>
              <a:pathLst>
                <a:path extrusionOk="0" h="6109279" w="8928946">
                  <a:moveTo>
                    <a:pt x="43176" y="2217623"/>
                  </a:moveTo>
                  <a:lnTo>
                    <a:pt x="8913698" y="40636"/>
                  </a:lnTo>
                  <a:lnTo>
                    <a:pt x="8921318" y="71119"/>
                  </a:lnTo>
                  <a:lnTo>
                    <a:pt x="8921318" y="12693"/>
                  </a:lnTo>
                  <a:lnTo>
                    <a:pt x="25395" y="2196031"/>
                  </a:lnTo>
                  <a:lnTo>
                    <a:pt x="12693" y="2198571"/>
                  </a:lnTo>
                  <a:lnTo>
                    <a:pt x="958933" y="6108002"/>
                  </a:lnTo>
                  <a:lnTo>
                    <a:pt x="985606" y="6108002"/>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grpSp>
        <p:nvGrpSpPr>
          <p:cNvPr id="242" name="Google Shape;242;p45"/>
          <p:cNvGrpSpPr/>
          <p:nvPr/>
        </p:nvGrpSpPr>
        <p:grpSpPr>
          <a:xfrm>
            <a:off x="10962579" y="5678327"/>
            <a:ext cx="1234800" cy="1051200"/>
            <a:chOff x="5626893" y="3026568"/>
            <a:chExt cx="937260" cy="800760"/>
          </a:xfrm>
        </p:grpSpPr>
        <p:sp>
          <p:nvSpPr>
            <p:cNvPr id="243" name="Google Shape;243;p45"/>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44" name="Google Shape;244;p45"/>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245" name="Google Shape;245;p45"/>
          <p:cNvSpPr/>
          <p:nvPr/>
        </p:nvSpPr>
        <p:spPr>
          <a:xfrm>
            <a:off x="-24517" y="970945"/>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46" name="Google Shape;246;p45"/>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45"/>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p45"/>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249" name="Google Shape;249;p45"/>
          <p:cNvSpPr/>
          <p:nvPr/>
        </p:nvSpPr>
        <p:spPr>
          <a:xfrm>
            <a:off x="-26126" y="587196"/>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50" name="Google Shape;250;p45"/>
          <p:cNvSpPr txBox="1"/>
          <p:nvPr>
            <p:ph type="title"/>
          </p:nvPr>
        </p:nvSpPr>
        <p:spPr>
          <a:xfrm rot="-360000">
            <a:off x="803491" y="1001491"/>
            <a:ext cx="4065084" cy="70084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b="1"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251" name="Google Shape;251;p45"/>
          <p:cNvGrpSpPr/>
          <p:nvPr/>
        </p:nvGrpSpPr>
        <p:grpSpPr>
          <a:xfrm>
            <a:off x="-12715" y="-12715"/>
            <a:ext cx="7434968" cy="5461207"/>
            <a:chOff x="-12715" y="-12715"/>
            <a:chExt cx="7434968" cy="5461207"/>
          </a:xfrm>
        </p:grpSpPr>
        <p:sp>
          <p:nvSpPr>
            <p:cNvPr id="252" name="Google Shape;252;p45"/>
            <p:cNvSpPr/>
            <p:nvPr/>
          </p:nvSpPr>
          <p:spPr>
            <a:xfrm>
              <a:off x="5931446" y="-12715"/>
              <a:ext cx="1207388" cy="1143841"/>
            </a:xfrm>
            <a:custGeom>
              <a:rect b="b" l="l" r="r" t="t"/>
              <a:pathLst>
                <a:path extrusionOk="0" h="1143841" w="1207387">
                  <a:moveTo>
                    <a:pt x="1194684" y="12715"/>
                  </a:moveTo>
                  <a:lnTo>
                    <a:pt x="754940" y="12715"/>
                  </a:lnTo>
                  <a:lnTo>
                    <a:pt x="332990" y="494399"/>
                  </a:lnTo>
                  <a:lnTo>
                    <a:pt x="12715" y="1140034"/>
                  </a:lnTo>
                  <a:lnTo>
                    <a:pt x="612596" y="686310"/>
                  </a:lnTo>
                  <a:close/>
                </a:path>
              </a:pathLst>
            </a:custGeom>
            <a:gradFill>
              <a:gsLst>
                <a:gs pos="0">
                  <a:srgbClr val="C074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53" name="Google Shape;253;p45"/>
            <p:cNvSpPr/>
            <p:nvPr/>
          </p:nvSpPr>
          <p:spPr>
            <a:xfrm>
              <a:off x="-12715" y="4607132"/>
              <a:ext cx="2071623" cy="635467"/>
            </a:xfrm>
            <a:custGeom>
              <a:rect b="b" l="l" r="r" t="t"/>
              <a:pathLst>
                <a:path extrusionOk="0" h="635467" w="2071623">
                  <a:moveTo>
                    <a:pt x="2061461" y="12715"/>
                  </a:moveTo>
                  <a:lnTo>
                    <a:pt x="2061461" y="12715"/>
                  </a:lnTo>
                  <a:lnTo>
                    <a:pt x="1307797" y="13986"/>
                  </a:lnTo>
                  <a:lnTo>
                    <a:pt x="12715" y="294862"/>
                  </a:lnTo>
                  <a:lnTo>
                    <a:pt x="12715" y="629118"/>
                  </a:lnTo>
                  <a:lnTo>
                    <a:pt x="1415827" y="335532"/>
                  </a:lnTo>
                  <a:close/>
                </a:path>
              </a:pathLst>
            </a:custGeom>
            <a:gradFill>
              <a:gsLst>
                <a:gs pos="0">
                  <a:srgbClr val="9D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54" name="Google Shape;254;p45"/>
            <p:cNvSpPr/>
            <p:nvPr/>
          </p:nvSpPr>
          <p:spPr>
            <a:xfrm>
              <a:off x="-12715" y="4546128"/>
              <a:ext cx="2287682" cy="902364"/>
            </a:xfrm>
            <a:custGeom>
              <a:rect b="b" l="l" r="r" t="t"/>
              <a:pathLst>
                <a:path extrusionOk="0" h="902363" w="2287682">
                  <a:moveTo>
                    <a:pt x="12715" y="898556"/>
                  </a:moveTo>
                  <a:lnTo>
                    <a:pt x="2283875" y="415601"/>
                  </a:lnTo>
                  <a:lnTo>
                    <a:pt x="2198722" y="12715"/>
                  </a:lnTo>
                  <a:lnTo>
                    <a:pt x="12715" y="477877"/>
                  </a:lnTo>
                  <a:close/>
                </a:path>
              </a:pathLst>
            </a:custGeom>
            <a:blipFill rotWithShape="1">
              <a:blip r:embed="rId2">
                <a:alphaModFix/>
              </a:blip>
              <a:stretch>
                <a:fillRect b="0" l="0" r="1772" t="1926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55" name="Google Shape;255;p45"/>
            <p:cNvSpPr/>
            <p:nvPr/>
          </p:nvSpPr>
          <p:spPr>
            <a:xfrm>
              <a:off x="5820875" y="-12715"/>
              <a:ext cx="1601378" cy="1461575"/>
            </a:xfrm>
            <a:custGeom>
              <a:rect b="b" l="l" r="r" t="t"/>
              <a:pathLst>
                <a:path extrusionOk="0" h="1461574" w="1601377">
                  <a:moveTo>
                    <a:pt x="1047256" y="12715"/>
                  </a:moveTo>
                  <a:lnTo>
                    <a:pt x="12715" y="1181975"/>
                  </a:lnTo>
                  <a:lnTo>
                    <a:pt x="321552" y="1455226"/>
                  </a:lnTo>
                  <a:lnTo>
                    <a:pt x="1597570" y="12715"/>
                  </a:lnTo>
                  <a:close/>
                </a:path>
              </a:pathLst>
            </a:custGeom>
            <a:blipFill rotWithShape="1">
              <a:blip r:embed="rId3">
                <a:alphaModFix/>
              </a:blip>
              <a:stretch>
                <a:fillRect b="9278" l="9982"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256" name="Google Shape;256;p45"/>
          <p:cNvSpPr txBox="1"/>
          <p:nvPr>
            <p:ph idx="1" type="body"/>
          </p:nvPr>
        </p:nvSpPr>
        <p:spPr>
          <a:xfrm>
            <a:off x="3961075" y="3345999"/>
            <a:ext cx="7319700" cy="1500187"/>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2800"/>
              <a:buFont typeface="Arial"/>
              <a:buNone/>
              <a:defRPr sz="2800">
                <a:solidFill>
                  <a:schemeClr val="lt1"/>
                </a:solidFill>
              </a:defRPr>
            </a:lvl1pPr>
            <a:lvl2pPr indent="-228600" lvl="1" marL="914400" algn="l">
              <a:lnSpc>
                <a:spcPct val="90000"/>
              </a:lnSpc>
              <a:spcBef>
                <a:spcPts val="500"/>
              </a:spcBef>
              <a:spcAft>
                <a:spcPts val="0"/>
              </a:spcAft>
              <a:buClr>
                <a:srgbClr val="BB8888"/>
              </a:buClr>
              <a:buSzPts val="2000"/>
              <a:buNone/>
              <a:defRPr sz="2000">
                <a:solidFill>
                  <a:srgbClr val="BB8888"/>
                </a:solidFill>
              </a:defRPr>
            </a:lvl2pPr>
            <a:lvl3pPr indent="-228600" lvl="2" marL="1371600" algn="l">
              <a:lnSpc>
                <a:spcPct val="90000"/>
              </a:lnSpc>
              <a:spcBef>
                <a:spcPts val="500"/>
              </a:spcBef>
              <a:spcAft>
                <a:spcPts val="0"/>
              </a:spcAft>
              <a:buClr>
                <a:srgbClr val="BB8888"/>
              </a:buClr>
              <a:buSzPts val="1800"/>
              <a:buNone/>
              <a:defRPr sz="1800">
                <a:solidFill>
                  <a:srgbClr val="BB8888"/>
                </a:solidFill>
              </a:defRPr>
            </a:lvl3pPr>
            <a:lvl4pPr indent="-228600" lvl="3" marL="1828800" algn="l">
              <a:lnSpc>
                <a:spcPct val="90000"/>
              </a:lnSpc>
              <a:spcBef>
                <a:spcPts val="500"/>
              </a:spcBef>
              <a:spcAft>
                <a:spcPts val="0"/>
              </a:spcAft>
              <a:buClr>
                <a:srgbClr val="BB8888"/>
              </a:buClr>
              <a:buSzPts val="1600"/>
              <a:buNone/>
              <a:defRPr sz="1600">
                <a:solidFill>
                  <a:srgbClr val="BB8888"/>
                </a:solidFill>
              </a:defRPr>
            </a:lvl4pPr>
            <a:lvl5pPr indent="-228600" lvl="4" marL="2286000" algn="l">
              <a:lnSpc>
                <a:spcPct val="90000"/>
              </a:lnSpc>
              <a:spcBef>
                <a:spcPts val="500"/>
              </a:spcBef>
              <a:spcAft>
                <a:spcPts val="0"/>
              </a:spcAft>
              <a:buClr>
                <a:srgbClr val="BB8888"/>
              </a:buClr>
              <a:buSzPts val="1600"/>
              <a:buNone/>
              <a:defRPr sz="1600">
                <a:solidFill>
                  <a:srgbClr val="BB8888"/>
                </a:solidFill>
              </a:defRPr>
            </a:lvl5pPr>
            <a:lvl6pPr indent="-228600" lvl="5" marL="2743200" algn="l">
              <a:lnSpc>
                <a:spcPct val="90000"/>
              </a:lnSpc>
              <a:spcBef>
                <a:spcPts val="500"/>
              </a:spcBef>
              <a:spcAft>
                <a:spcPts val="0"/>
              </a:spcAft>
              <a:buClr>
                <a:srgbClr val="BB8888"/>
              </a:buClr>
              <a:buSzPts val="1600"/>
              <a:buNone/>
              <a:defRPr sz="1600">
                <a:solidFill>
                  <a:srgbClr val="BB8888"/>
                </a:solidFill>
              </a:defRPr>
            </a:lvl6pPr>
            <a:lvl7pPr indent="-228600" lvl="6" marL="3200400" algn="l">
              <a:lnSpc>
                <a:spcPct val="90000"/>
              </a:lnSpc>
              <a:spcBef>
                <a:spcPts val="500"/>
              </a:spcBef>
              <a:spcAft>
                <a:spcPts val="0"/>
              </a:spcAft>
              <a:buClr>
                <a:srgbClr val="BB8888"/>
              </a:buClr>
              <a:buSzPts val="1600"/>
              <a:buNone/>
              <a:defRPr sz="1600">
                <a:solidFill>
                  <a:srgbClr val="BB8888"/>
                </a:solidFill>
              </a:defRPr>
            </a:lvl7pPr>
            <a:lvl8pPr indent="-228600" lvl="7" marL="3657600" algn="l">
              <a:lnSpc>
                <a:spcPct val="90000"/>
              </a:lnSpc>
              <a:spcBef>
                <a:spcPts val="500"/>
              </a:spcBef>
              <a:spcAft>
                <a:spcPts val="0"/>
              </a:spcAft>
              <a:buClr>
                <a:srgbClr val="BB8888"/>
              </a:buClr>
              <a:buSzPts val="1600"/>
              <a:buNone/>
              <a:defRPr sz="1600">
                <a:solidFill>
                  <a:srgbClr val="BB8888"/>
                </a:solidFill>
              </a:defRPr>
            </a:lvl8pPr>
            <a:lvl9pPr indent="-228600" lvl="8" marL="4114800" algn="l">
              <a:lnSpc>
                <a:spcPct val="90000"/>
              </a:lnSpc>
              <a:spcBef>
                <a:spcPts val="500"/>
              </a:spcBef>
              <a:spcAft>
                <a:spcPts val="0"/>
              </a:spcAft>
              <a:buClr>
                <a:srgbClr val="BB8888"/>
              </a:buClr>
              <a:buSzPts val="1600"/>
              <a:buNone/>
              <a:defRPr sz="1600">
                <a:solidFill>
                  <a:srgbClr val="BB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57" name="Shape 257"/>
        <p:cNvGrpSpPr/>
        <p:nvPr/>
      </p:nvGrpSpPr>
      <p:grpSpPr>
        <a:xfrm>
          <a:off x="0" y="0"/>
          <a:ext cx="0" cy="0"/>
          <a:chOff x="0" y="0"/>
          <a:chExt cx="0" cy="0"/>
        </a:xfrm>
      </p:grpSpPr>
      <p:grpSp>
        <p:nvGrpSpPr>
          <p:cNvPr id="258" name="Google Shape;258;p46"/>
          <p:cNvGrpSpPr/>
          <p:nvPr/>
        </p:nvGrpSpPr>
        <p:grpSpPr>
          <a:xfrm>
            <a:off x="10962579" y="5678327"/>
            <a:ext cx="1234800" cy="1051200"/>
            <a:chOff x="5626893" y="3026568"/>
            <a:chExt cx="937260" cy="800760"/>
          </a:xfrm>
        </p:grpSpPr>
        <p:sp>
          <p:nvSpPr>
            <p:cNvPr id="259" name="Google Shape;259;p46"/>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60" name="Google Shape;260;p46"/>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261" name="Google Shape;261;p46"/>
          <p:cNvSpPr/>
          <p:nvPr/>
        </p:nvSpPr>
        <p:spPr>
          <a:xfrm>
            <a:off x="-24517" y="519002"/>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62" name="Google Shape;262;p46"/>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3" name="Google Shape;263;p46"/>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4" name="Google Shape;264;p46"/>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265" name="Google Shape;265;p46"/>
          <p:cNvSpPr/>
          <p:nvPr/>
        </p:nvSpPr>
        <p:spPr>
          <a:xfrm>
            <a:off x="-26126" y="135253"/>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nvGrpSpPr>
          <p:cNvPr id="266" name="Google Shape;266;p46"/>
          <p:cNvGrpSpPr/>
          <p:nvPr/>
        </p:nvGrpSpPr>
        <p:grpSpPr>
          <a:xfrm>
            <a:off x="-12715" y="-12715"/>
            <a:ext cx="7434968" cy="5461207"/>
            <a:chOff x="-12715" y="-12715"/>
            <a:chExt cx="7434968" cy="5461207"/>
          </a:xfrm>
        </p:grpSpPr>
        <p:sp>
          <p:nvSpPr>
            <p:cNvPr id="267" name="Google Shape;267;p46"/>
            <p:cNvSpPr/>
            <p:nvPr/>
          </p:nvSpPr>
          <p:spPr>
            <a:xfrm>
              <a:off x="5931446" y="-12715"/>
              <a:ext cx="1207388" cy="1143841"/>
            </a:xfrm>
            <a:custGeom>
              <a:rect b="b" l="l" r="r" t="t"/>
              <a:pathLst>
                <a:path extrusionOk="0" h="1143841" w="1207387">
                  <a:moveTo>
                    <a:pt x="1194684" y="12715"/>
                  </a:moveTo>
                  <a:lnTo>
                    <a:pt x="754940" y="12715"/>
                  </a:lnTo>
                  <a:lnTo>
                    <a:pt x="332990" y="494399"/>
                  </a:lnTo>
                  <a:lnTo>
                    <a:pt x="12715" y="1140034"/>
                  </a:lnTo>
                  <a:lnTo>
                    <a:pt x="612596" y="686310"/>
                  </a:lnTo>
                  <a:close/>
                </a:path>
              </a:pathLst>
            </a:custGeom>
            <a:gradFill>
              <a:gsLst>
                <a:gs pos="0">
                  <a:srgbClr val="C074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68" name="Google Shape;268;p46"/>
            <p:cNvSpPr/>
            <p:nvPr/>
          </p:nvSpPr>
          <p:spPr>
            <a:xfrm>
              <a:off x="-12715" y="4607132"/>
              <a:ext cx="2071623" cy="635467"/>
            </a:xfrm>
            <a:custGeom>
              <a:rect b="b" l="l" r="r" t="t"/>
              <a:pathLst>
                <a:path extrusionOk="0" h="635467" w="2071623">
                  <a:moveTo>
                    <a:pt x="2061461" y="12715"/>
                  </a:moveTo>
                  <a:lnTo>
                    <a:pt x="2061461" y="12715"/>
                  </a:lnTo>
                  <a:lnTo>
                    <a:pt x="1307797" y="13986"/>
                  </a:lnTo>
                  <a:lnTo>
                    <a:pt x="12715" y="294862"/>
                  </a:lnTo>
                  <a:lnTo>
                    <a:pt x="12715" y="629118"/>
                  </a:lnTo>
                  <a:lnTo>
                    <a:pt x="1415827" y="335532"/>
                  </a:lnTo>
                  <a:close/>
                </a:path>
              </a:pathLst>
            </a:custGeom>
            <a:gradFill>
              <a:gsLst>
                <a:gs pos="0">
                  <a:srgbClr val="9D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69" name="Google Shape;269;p46"/>
            <p:cNvSpPr/>
            <p:nvPr/>
          </p:nvSpPr>
          <p:spPr>
            <a:xfrm>
              <a:off x="-12715" y="4546128"/>
              <a:ext cx="2287682" cy="902364"/>
            </a:xfrm>
            <a:custGeom>
              <a:rect b="b" l="l" r="r" t="t"/>
              <a:pathLst>
                <a:path extrusionOk="0" h="902363" w="2287682">
                  <a:moveTo>
                    <a:pt x="12715" y="898556"/>
                  </a:moveTo>
                  <a:lnTo>
                    <a:pt x="2283875" y="415601"/>
                  </a:lnTo>
                  <a:lnTo>
                    <a:pt x="2198722" y="12715"/>
                  </a:lnTo>
                  <a:lnTo>
                    <a:pt x="12715" y="477877"/>
                  </a:lnTo>
                  <a:close/>
                </a:path>
              </a:pathLst>
            </a:custGeom>
            <a:blipFill rotWithShape="1">
              <a:blip r:embed="rId2">
                <a:alphaModFix/>
              </a:blip>
              <a:stretch>
                <a:fillRect b="0" l="0" r="1772" t="1926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70" name="Google Shape;270;p46"/>
            <p:cNvSpPr/>
            <p:nvPr/>
          </p:nvSpPr>
          <p:spPr>
            <a:xfrm>
              <a:off x="5820875" y="-12715"/>
              <a:ext cx="1601378" cy="1461575"/>
            </a:xfrm>
            <a:custGeom>
              <a:rect b="b" l="l" r="r" t="t"/>
              <a:pathLst>
                <a:path extrusionOk="0" h="1461574" w="1601377">
                  <a:moveTo>
                    <a:pt x="1047256" y="12715"/>
                  </a:moveTo>
                  <a:lnTo>
                    <a:pt x="12715" y="1181975"/>
                  </a:lnTo>
                  <a:lnTo>
                    <a:pt x="321552" y="1455226"/>
                  </a:lnTo>
                  <a:lnTo>
                    <a:pt x="1597570" y="12715"/>
                  </a:lnTo>
                  <a:close/>
                </a:path>
              </a:pathLst>
            </a:custGeom>
            <a:blipFill rotWithShape="1">
              <a:blip r:embed="rId3">
                <a:alphaModFix/>
              </a:blip>
              <a:stretch>
                <a:fillRect b="9278" l="9982"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271" name="Google Shape;271;p46"/>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46"/>
          <p:cNvSpPr txBox="1"/>
          <p:nvPr>
            <p:ph idx="1" type="body"/>
          </p:nvPr>
        </p:nvSpPr>
        <p:spPr>
          <a:xfrm>
            <a:off x="911225" y="1825625"/>
            <a:ext cx="10442575"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accent4"/>
              </a:buClr>
              <a:buSzPts val="1800"/>
              <a:buChar char="•"/>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273" name="Shape 273"/>
        <p:cNvGrpSpPr/>
        <p:nvPr/>
      </p:nvGrpSpPr>
      <p:grpSpPr>
        <a:xfrm>
          <a:off x="0" y="0"/>
          <a:ext cx="0" cy="0"/>
          <a:chOff x="0" y="0"/>
          <a:chExt cx="0" cy="0"/>
        </a:xfrm>
      </p:grpSpPr>
      <p:grpSp>
        <p:nvGrpSpPr>
          <p:cNvPr id="274" name="Google Shape;274;p47"/>
          <p:cNvGrpSpPr/>
          <p:nvPr/>
        </p:nvGrpSpPr>
        <p:grpSpPr>
          <a:xfrm>
            <a:off x="10962579" y="5678327"/>
            <a:ext cx="1234800" cy="1051200"/>
            <a:chOff x="5626893" y="3026568"/>
            <a:chExt cx="937260" cy="800760"/>
          </a:xfrm>
        </p:grpSpPr>
        <p:sp>
          <p:nvSpPr>
            <p:cNvPr id="275" name="Google Shape;275;p47"/>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76" name="Google Shape;276;p47"/>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277" name="Google Shape;277;p47"/>
          <p:cNvSpPr/>
          <p:nvPr/>
        </p:nvSpPr>
        <p:spPr>
          <a:xfrm>
            <a:off x="-24517" y="519002"/>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78" name="Google Shape;278;p47"/>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p47"/>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0" name="Google Shape;280;p47"/>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281" name="Google Shape;281;p47"/>
          <p:cNvSpPr/>
          <p:nvPr/>
        </p:nvSpPr>
        <p:spPr>
          <a:xfrm>
            <a:off x="-26126" y="135253"/>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nvGrpSpPr>
          <p:cNvPr id="282" name="Google Shape;282;p47"/>
          <p:cNvGrpSpPr/>
          <p:nvPr/>
        </p:nvGrpSpPr>
        <p:grpSpPr>
          <a:xfrm>
            <a:off x="-12715" y="-12715"/>
            <a:ext cx="7434968" cy="5461207"/>
            <a:chOff x="-12715" y="-12715"/>
            <a:chExt cx="7434968" cy="5461207"/>
          </a:xfrm>
        </p:grpSpPr>
        <p:sp>
          <p:nvSpPr>
            <p:cNvPr id="283" name="Google Shape;283;p47"/>
            <p:cNvSpPr/>
            <p:nvPr/>
          </p:nvSpPr>
          <p:spPr>
            <a:xfrm>
              <a:off x="5931446" y="-12715"/>
              <a:ext cx="1207388" cy="1143841"/>
            </a:xfrm>
            <a:custGeom>
              <a:rect b="b" l="l" r="r" t="t"/>
              <a:pathLst>
                <a:path extrusionOk="0" h="1143841" w="1207387">
                  <a:moveTo>
                    <a:pt x="1194684" y="12715"/>
                  </a:moveTo>
                  <a:lnTo>
                    <a:pt x="754940" y="12715"/>
                  </a:lnTo>
                  <a:lnTo>
                    <a:pt x="332990" y="494399"/>
                  </a:lnTo>
                  <a:lnTo>
                    <a:pt x="12715" y="1140034"/>
                  </a:lnTo>
                  <a:lnTo>
                    <a:pt x="612596" y="686310"/>
                  </a:lnTo>
                  <a:close/>
                </a:path>
              </a:pathLst>
            </a:custGeom>
            <a:gradFill>
              <a:gsLst>
                <a:gs pos="0">
                  <a:srgbClr val="C074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84" name="Google Shape;284;p47"/>
            <p:cNvSpPr/>
            <p:nvPr/>
          </p:nvSpPr>
          <p:spPr>
            <a:xfrm>
              <a:off x="-12715" y="4607132"/>
              <a:ext cx="2071623" cy="635467"/>
            </a:xfrm>
            <a:custGeom>
              <a:rect b="b" l="l" r="r" t="t"/>
              <a:pathLst>
                <a:path extrusionOk="0" h="635467" w="2071623">
                  <a:moveTo>
                    <a:pt x="2061461" y="12715"/>
                  </a:moveTo>
                  <a:lnTo>
                    <a:pt x="2061461" y="12715"/>
                  </a:lnTo>
                  <a:lnTo>
                    <a:pt x="1307797" y="13986"/>
                  </a:lnTo>
                  <a:lnTo>
                    <a:pt x="12715" y="294862"/>
                  </a:lnTo>
                  <a:lnTo>
                    <a:pt x="12715" y="629118"/>
                  </a:lnTo>
                  <a:lnTo>
                    <a:pt x="1415827" y="335532"/>
                  </a:lnTo>
                  <a:close/>
                </a:path>
              </a:pathLst>
            </a:custGeom>
            <a:gradFill>
              <a:gsLst>
                <a:gs pos="0">
                  <a:srgbClr val="9D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85" name="Google Shape;285;p47"/>
            <p:cNvSpPr/>
            <p:nvPr/>
          </p:nvSpPr>
          <p:spPr>
            <a:xfrm>
              <a:off x="-12715" y="4546128"/>
              <a:ext cx="2287682" cy="902364"/>
            </a:xfrm>
            <a:custGeom>
              <a:rect b="b" l="l" r="r" t="t"/>
              <a:pathLst>
                <a:path extrusionOk="0" h="902363" w="2287682">
                  <a:moveTo>
                    <a:pt x="12715" y="898556"/>
                  </a:moveTo>
                  <a:lnTo>
                    <a:pt x="2283875" y="415601"/>
                  </a:lnTo>
                  <a:lnTo>
                    <a:pt x="2198722" y="12715"/>
                  </a:lnTo>
                  <a:lnTo>
                    <a:pt x="12715" y="477877"/>
                  </a:lnTo>
                  <a:close/>
                </a:path>
              </a:pathLst>
            </a:custGeom>
            <a:blipFill rotWithShape="1">
              <a:blip r:embed="rId2">
                <a:alphaModFix/>
              </a:blip>
              <a:stretch>
                <a:fillRect b="0" l="0" r="1772" t="1926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86" name="Google Shape;286;p47"/>
            <p:cNvSpPr/>
            <p:nvPr/>
          </p:nvSpPr>
          <p:spPr>
            <a:xfrm>
              <a:off x="5820875" y="-12715"/>
              <a:ext cx="1601378" cy="1461575"/>
            </a:xfrm>
            <a:custGeom>
              <a:rect b="b" l="l" r="r" t="t"/>
              <a:pathLst>
                <a:path extrusionOk="0" h="1461574" w="1601377">
                  <a:moveTo>
                    <a:pt x="1047256" y="12715"/>
                  </a:moveTo>
                  <a:lnTo>
                    <a:pt x="12715" y="1181975"/>
                  </a:lnTo>
                  <a:lnTo>
                    <a:pt x="321552" y="1455226"/>
                  </a:lnTo>
                  <a:lnTo>
                    <a:pt x="1597570" y="12715"/>
                  </a:lnTo>
                  <a:close/>
                </a:path>
              </a:pathLst>
            </a:custGeom>
            <a:blipFill rotWithShape="1">
              <a:blip r:embed="rId3">
                <a:alphaModFix/>
              </a:blip>
              <a:stretch>
                <a:fillRect b="9278" l="9982"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287" name="Google Shape;287;p47"/>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47"/>
          <p:cNvSpPr txBox="1"/>
          <p:nvPr>
            <p:ph idx="1" type="body"/>
          </p:nvPr>
        </p:nvSpPr>
        <p:spPr>
          <a:xfrm>
            <a:off x="838200" y="1825625"/>
            <a:ext cx="5181600" cy="397608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accent4"/>
              </a:buClr>
              <a:buSzPts val="1800"/>
              <a:buChar char="•"/>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9" name="Google Shape;289;p47"/>
          <p:cNvSpPr txBox="1"/>
          <p:nvPr>
            <p:ph idx="2" type="body"/>
          </p:nvPr>
        </p:nvSpPr>
        <p:spPr>
          <a:xfrm>
            <a:off x="6172200" y="1825625"/>
            <a:ext cx="5181600" cy="397608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accent4"/>
              </a:buClr>
              <a:buSzPts val="1800"/>
              <a:buChar char="•"/>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90" name="Shape 290"/>
        <p:cNvGrpSpPr/>
        <p:nvPr/>
      </p:nvGrpSpPr>
      <p:grpSpPr>
        <a:xfrm>
          <a:off x="0" y="0"/>
          <a:ext cx="0" cy="0"/>
          <a:chOff x="0" y="0"/>
          <a:chExt cx="0" cy="0"/>
        </a:xfrm>
      </p:grpSpPr>
      <p:grpSp>
        <p:nvGrpSpPr>
          <p:cNvPr id="291" name="Google Shape;291;p48"/>
          <p:cNvGrpSpPr/>
          <p:nvPr/>
        </p:nvGrpSpPr>
        <p:grpSpPr>
          <a:xfrm>
            <a:off x="10962579" y="5678327"/>
            <a:ext cx="1234800" cy="1051200"/>
            <a:chOff x="5626893" y="3026568"/>
            <a:chExt cx="937260" cy="800760"/>
          </a:xfrm>
        </p:grpSpPr>
        <p:sp>
          <p:nvSpPr>
            <p:cNvPr id="292" name="Google Shape;292;p48"/>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93" name="Google Shape;293;p48"/>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294" name="Google Shape;294;p48"/>
          <p:cNvSpPr/>
          <p:nvPr/>
        </p:nvSpPr>
        <p:spPr>
          <a:xfrm>
            <a:off x="-24517" y="519002"/>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295" name="Google Shape;295;p48"/>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48"/>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7" name="Google Shape;297;p48"/>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298" name="Google Shape;298;p48"/>
          <p:cNvSpPr/>
          <p:nvPr/>
        </p:nvSpPr>
        <p:spPr>
          <a:xfrm>
            <a:off x="-26126" y="135253"/>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nvGrpSpPr>
          <p:cNvPr id="299" name="Google Shape;299;p48"/>
          <p:cNvGrpSpPr/>
          <p:nvPr/>
        </p:nvGrpSpPr>
        <p:grpSpPr>
          <a:xfrm>
            <a:off x="-12715" y="-12715"/>
            <a:ext cx="7434968" cy="5461207"/>
            <a:chOff x="-12715" y="-12715"/>
            <a:chExt cx="7434968" cy="5461207"/>
          </a:xfrm>
        </p:grpSpPr>
        <p:sp>
          <p:nvSpPr>
            <p:cNvPr id="300" name="Google Shape;300;p48"/>
            <p:cNvSpPr/>
            <p:nvPr/>
          </p:nvSpPr>
          <p:spPr>
            <a:xfrm>
              <a:off x="5931446" y="-12715"/>
              <a:ext cx="1207388" cy="1143841"/>
            </a:xfrm>
            <a:custGeom>
              <a:rect b="b" l="l" r="r" t="t"/>
              <a:pathLst>
                <a:path extrusionOk="0" h="1143841" w="1207387">
                  <a:moveTo>
                    <a:pt x="1194684" y="12715"/>
                  </a:moveTo>
                  <a:lnTo>
                    <a:pt x="754940" y="12715"/>
                  </a:lnTo>
                  <a:lnTo>
                    <a:pt x="332990" y="494399"/>
                  </a:lnTo>
                  <a:lnTo>
                    <a:pt x="12715" y="1140034"/>
                  </a:lnTo>
                  <a:lnTo>
                    <a:pt x="612596" y="686310"/>
                  </a:lnTo>
                  <a:close/>
                </a:path>
              </a:pathLst>
            </a:custGeom>
            <a:gradFill>
              <a:gsLst>
                <a:gs pos="0">
                  <a:srgbClr val="C074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01" name="Google Shape;301;p48"/>
            <p:cNvSpPr/>
            <p:nvPr/>
          </p:nvSpPr>
          <p:spPr>
            <a:xfrm>
              <a:off x="-12715" y="4607132"/>
              <a:ext cx="2071623" cy="635467"/>
            </a:xfrm>
            <a:custGeom>
              <a:rect b="b" l="l" r="r" t="t"/>
              <a:pathLst>
                <a:path extrusionOk="0" h="635467" w="2071623">
                  <a:moveTo>
                    <a:pt x="2061461" y="12715"/>
                  </a:moveTo>
                  <a:lnTo>
                    <a:pt x="2061461" y="12715"/>
                  </a:lnTo>
                  <a:lnTo>
                    <a:pt x="1307797" y="13986"/>
                  </a:lnTo>
                  <a:lnTo>
                    <a:pt x="12715" y="294862"/>
                  </a:lnTo>
                  <a:lnTo>
                    <a:pt x="12715" y="629118"/>
                  </a:lnTo>
                  <a:lnTo>
                    <a:pt x="1415827" y="335532"/>
                  </a:lnTo>
                  <a:close/>
                </a:path>
              </a:pathLst>
            </a:custGeom>
            <a:gradFill>
              <a:gsLst>
                <a:gs pos="0">
                  <a:srgbClr val="9D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02" name="Google Shape;302;p48"/>
            <p:cNvSpPr/>
            <p:nvPr/>
          </p:nvSpPr>
          <p:spPr>
            <a:xfrm>
              <a:off x="-12715" y="4546128"/>
              <a:ext cx="2287682" cy="902364"/>
            </a:xfrm>
            <a:custGeom>
              <a:rect b="b" l="l" r="r" t="t"/>
              <a:pathLst>
                <a:path extrusionOk="0" h="902363" w="2287682">
                  <a:moveTo>
                    <a:pt x="12715" y="898556"/>
                  </a:moveTo>
                  <a:lnTo>
                    <a:pt x="2283875" y="415601"/>
                  </a:lnTo>
                  <a:lnTo>
                    <a:pt x="2198722" y="12715"/>
                  </a:lnTo>
                  <a:lnTo>
                    <a:pt x="12715" y="477877"/>
                  </a:lnTo>
                  <a:close/>
                </a:path>
              </a:pathLst>
            </a:custGeom>
            <a:blipFill rotWithShape="1">
              <a:blip r:embed="rId2">
                <a:alphaModFix/>
              </a:blip>
              <a:stretch>
                <a:fillRect b="0" l="0" r="1772" t="1926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03" name="Google Shape;303;p48"/>
            <p:cNvSpPr/>
            <p:nvPr/>
          </p:nvSpPr>
          <p:spPr>
            <a:xfrm>
              <a:off x="5820875" y="-12715"/>
              <a:ext cx="1601378" cy="1461575"/>
            </a:xfrm>
            <a:custGeom>
              <a:rect b="b" l="l" r="r" t="t"/>
              <a:pathLst>
                <a:path extrusionOk="0" h="1461574" w="1601377">
                  <a:moveTo>
                    <a:pt x="1047256" y="12715"/>
                  </a:moveTo>
                  <a:lnTo>
                    <a:pt x="12715" y="1181975"/>
                  </a:lnTo>
                  <a:lnTo>
                    <a:pt x="321552" y="1455226"/>
                  </a:lnTo>
                  <a:lnTo>
                    <a:pt x="1597570" y="12715"/>
                  </a:lnTo>
                  <a:close/>
                </a:path>
              </a:pathLst>
            </a:custGeom>
            <a:blipFill rotWithShape="1">
              <a:blip r:embed="rId3">
                <a:alphaModFix/>
              </a:blip>
              <a:stretch>
                <a:fillRect b="9278" l="9982"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304" name="Google Shape;304;p48"/>
          <p:cNvSpPr txBox="1"/>
          <p:nvPr>
            <p:ph type="title"/>
          </p:nvPr>
        </p:nvSpPr>
        <p:spPr>
          <a:xfrm rot="-420000">
            <a:off x="285870" y="312092"/>
            <a:ext cx="4391191" cy="136812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5" name="Google Shape;305;p48"/>
          <p:cNvSpPr txBox="1"/>
          <p:nvPr>
            <p:ph idx="1" type="body"/>
          </p:nvPr>
        </p:nvSpPr>
        <p:spPr>
          <a:xfrm>
            <a:off x="839788" y="1942689"/>
            <a:ext cx="5157787" cy="56238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400"/>
              <a:buNone/>
              <a:defRPr b="1" sz="2400">
                <a:solidFill>
                  <a:schemeClr val="dk2"/>
                </a:solidFill>
                <a:latin typeface="Comic Sans MS"/>
                <a:ea typeface="Comic Sans MS"/>
                <a:cs typeface="Comic Sans MS"/>
                <a:sym typeface="Comic Sans MS"/>
              </a:defRPr>
            </a:lvl1pPr>
            <a:lvl2pPr indent="-228600" lvl="1" marL="914400" algn="l">
              <a:lnSpc>
                <a:spcPct val="90000"/>
              </a:lnSpc>
              <a:spcBef>
                <a:spcPts val="500"/>
              </a:spcBef>
              <a:spcAft>
                <a:spcPts val="0"/>
              </a:spcAft>
              <a:buClr>
                <a:schemeClr val="accent4"/>
              </a:buClr>
              <a:buSzPts val="2000"/>
              <a:buNone/>
              <a:defRPr b="1" sz="2000"/>
            </a:lvl2pPr>
            <a:lvl3pPr indent="-228600" lvl="2" marL="1371600" algn="l">
              <a:lnSpc>
                <a:spcPct val="90000"/>
              </a:lnSpc>
              <a:spcBef>
                <a:spcPts val="500"/>
              </a:spcBef>
              <a:spcAft>
                <a:spcPts val="0"/>
              </a:spcAft>
              <a:buClr>
                <a:schemeClr val="accent4"/>
              </a:buClr>
              <a:buSzPts val="1800"/>
              <a:buNone/>
              <a:defRPr b="1" sz="1800"/>
            </a:lvl3pPr>
            <a:lvl4pPr indent="-228600" lvl="3" marL="1828800" algn="l">
              <a:lnSpc>
                <a:spcPct val="90000"/>
              </a:lnSpc>
              <a:spcBef>
                <a:spcPts val="500"/>
              </a:spcBef>
              <a:spcAft>
                <a:spcPts val="0"/>
              </a:spcAft>
              <a:buClr>
                <a:schemeClr val="accent4"/>
              </a:buClr>
              <a:buSzPts val="1600"/>
              <a:buNone/>
              <a:defRPr b="1" sz="1600"/>
            </a:lvl4pPr>
            <a:lvl5pPr indent="-228600" lvl="4" marL="2286000" algn="l">
              <a:lnSpc>
                <a:spcPct val="90000"/>
              </a:lnSpc>
              <a:spcBef>
                <a:spcPts val="500"/>
              </a:spcBef>
              <a:spcAft>
                <a:spcPts val="0"/>
              </a:spcAft>
              <a:buClr>
                <a:schemeClr val="accent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6" name="Google Shape;306;p48"/>
          <p:cNvSpPr txBox="1"/>
          <p:nvPr>
            <p:ph idx="2" type="body"/>
          </p:nvPr>
        </p:nvSpPr>
        <p:spPr>
          <a:xfrm>
            <a:off x="839788" y="2638097"/>
            <a:ext cx="5157787" cy="318463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accent4"/>
              </a:buClr>
              <a:buSzPts val="1800"/>
              <a:buChar char="•"/>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7" name="Google Shape;307;p48"/>
          <p:cNvSpPr txBox="1"/>
          <p:nvPr>
            <p:ph idx="3" type="body"/>
          </p:nvPr>
        </p:nvSpPr>
        <p:spPr>
          <a:xfrm>
            <a:off x="6172200" y="1942689"/>
            <a:ext cx="5183188" cy="56238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400"/>
              <a:buNone/>
              <a:defRPr b="1" sz="2400">
                <a:solidFill>
                  <a:schemeClr val="dk2"/>
                </a:solidFill>
                <a:latin typeface="Comic Sans MS"/>
                <a:ea typeface="Comic Sans MS"/>
                <a:cs typeface="Comic Sans MS"/>
                <a:sym typeface="Comic Sans MS"/>
              </a:defRPr>
            </a:lvl1pPr>
            <a:lvl2pPr indent="-228600" lvl="1" marL="914400" algn="l">
              <a:lnSpc>
                <a:spcPct val="90000"/>
              </a:lnSpc>
              <a:spcBef>
                <a:spcPts val="500"/>
              </a:spcBef>
              <a:spcAft>
                <a:spcPts val="0"/>
              </a:spcAft>
              <a:buClr>
                <a:schemeClr val="accent4"/>
              </a:buClr>
              <a:buSzPts val="2000"/>
              <a:buNone/>
              <a:defRPr b="1" sz="2000"/>
            </a:lvl2pPr>
            <a:lvl3pPr indent="-228600" lvl="2" marL="1371600" algn="l">
              <a:lnSpc>
                <a:spcPct val="90000"/>
              </a:lnSpc>
              <a:spcBef>
                <a:spcPts val="500"/>
              </a:spcBef>
              <a:spcAft>
                <a:spcPts val="0"/>
              </a:spcAft>
              <a:buClr>
                <a:schemeClr val="accent4"/>
              </a:buClr>
              <a:buSzPts val="1800"/>
              <a:buNone/>
              <a:defRPr b="1" sz="1800"/>
            </a:lvl3pPr>
            <a:lvl4pPr indent="-228600" lvl="3" marL="1828800" algn="l">
              <a:lnSpc>
                <a:spcPct val="90000"/>
              </a:lnSpc>
              <a:spcBef>
                <a:spcPts val="500"/>
              </a:spcBef>
              <a:spcAft>
                <a:spcPts val="0"/>
              </a:spcAft>
              <a:buClr>
                <a:schemeClr val="accent4"/>
              </a:buClr>
              <a:buSzPts val="1600"/>
              <a:buNone/>
              <a:defRPr b="1" sz="1600"/>
            </a:lvl4pPr>
            <a:lvl5pPr indent="-228600" lvl="4" marL="2286000" algn="l">
              <a:lnSpc>
                <a:spcPct val="90000"/>
              </a:lnSpc>
              <a:spcBef>
                <a:spcPts val="500"/>
              </a:spcBef>
              <a:spcAft>
                <a:spcPts val="0"/>
              </a:spcAft>
              <a:buClr>
                <a:schemeClr val="accent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08" name="Google Shape;308;p48"/>
          <p:cNvSpPr txBox="1"/>
          <p:nvPr>
            <p:ph idx="4" type="body"/>
          </p:nvPr>
        </p:nvSpPr>
        <p:spPr>
          <a:xfrm>
            <a:off x="6172200" y="2638097"/>
            <a:ext cx="5183188" cy="318463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accent4"/>
              </a:buClr>
              <a:buSzPts val="1800"/>
              <a:buChar char="•"/>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hart Slide">
  <p:cSld name="2_Chart Slide">
    <p:spTree>
      <p:nvGrpSpPr>
        <p:cNvPr id="309" name="Shape 309"/>
        <p:cNvGrpSpPr/>
        <p:nvPr/>
      </p:nvGrpSpPr>
      <p:grpSpPr>
        <a:xfrm>
          <a:off x="0" y="0"/>
          <a:ext cx="0" cy="0"/>
          <a:chOff x="0" y="0"/>
          <a:chExt cx="0" cy="0"/>
        </a:xfrm>
      </p:grpSpPr>
      <p:grpSp>
        <p:nvGrpSpPr>
          <p:cNvPr id="310" name="Google Shape;310;p49"/>
          <p:cNvGrpSpPr/>
          <p:nvPr/>
        </p:nvGrpSpPr>
        <p:grpSpPr>
          <a:xfrm>
            <a:off x="10962579" y="5678327"/>
            <a:ext cx="1234800" cy="1051200"/>
            <a:chOff x="5626893" y="3026568"/>
            <a:chExt cx="937260" cy="800760"/>
          </a:xfrm>
        </p:grpSpPr>
        <p:sp>
          <p:nvSpPr>
            <p:cNvPr id="311" name="Google Shape;311;p49"/>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12" name="Google Shape;312;p49"/>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313" name="Google Shape;313;p49"/>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4" name="Google Shape;314;p49"/>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315" name="Google Shape;315;p49"/>
          <p:cNvSpPr/>
          <p:nvPr/>
        </p:nvSpPr>
        <p:spPr>
          <a:xfrm>
            <a:off x="-24517" y="970945"/>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16" name="Google Shape;316;p49"/>
          <p:cNvSpPr/>
          <p:nvPr/>
        </p:nvSpPr>
        <p:spPr>
          <a:xfrm>
            <a:off x="-26126" y="587196"/>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17" name="Google Shape;317;p49"/>
          <p:cNvSpPr/>
          <p:nvPr/>
        </p:nvSpPr>
        <p:spPr>
          <a:xfrm>
            <a:off x="6083299" y="-12701"/>
            <a:ext cx="1092308" cy="1016100"/>
          </a:xfrm>
          <a:custGeom>
            <a:rect b="b" l="l" r="r" t="t"/>
            <a:pathLst>
              <a:path extrusionOk="0" h="1016100" w="1092307">
                <a:moveTo>
                  <a:pt x="638873" y="12701"/>
                </a:moveTo>
                <a:lnTo>
                  <a:pt x="332773" y="361986"/>
                </a:lnTo>
                <a:lnTo>
                  <a:pt x="12701" y="1007209"/>
                </a:lnTo>
                <a:lnTo>
                  <a:pt x="12701" y="1007209"/>
                </a:lnTo>
                <a:lnTo>
                  <a:pt x="612200" y="553775"/>
                </a:lnTo>
                <a:lnTo>
                  <a:pt x="1079606" y="12701"/>
                </a:lnTo>
                <a:close/>
              </a:path>
            </a:pathLst>
          </a:custGeom>
          <a:gradFill>
            <a:gsLst>
              <a:gs pos="0">
                <a:srgbClr val="FFAA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18" name="Google Shape;318;p49"/>
          <p:cNvSpPr/>
          <p:nvPr/>
        </p:nvSpPr>
        <p:spPr>
          <a:xfrm>
            <a:off x="5972798" y="-12701"/>
            <a:ext cx="1486046" cy="1333631"/>
          </a:xfrm>
          <a:custGeom>
            <a:rect b="b" l="l" r="r" t="t"/>
            <a:pathLst>
              <a:path extrusionOk="0" h="1333631" w="1486046">
                <a:moveTo>
                  <a:pt x="929732" y="12701"/>
                </a:moveTo>
                <a:lnTo>
                  <a:pt x="12701" y="1049123"/>
                </a:lnTo>
                <a:lnTo>
                  <a:pt x="321342" y="1322200"/>
                </a:lnTo>
                <a:lnTo>
                  <a:pt x="1478426" y="12701"/>
                </a:lnTo>
                <a:close/>
              </a:path>
            </a:pathLst>
          </a:custGeom>
          <a:blipFill rotWithShape="1">
            <a:blip r:embed="rId2">
              <a:alphaModFix/>
            </a:blip>
            <a:stretch>
              <a:fillRect b="10224" l="10564"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19" name="Google Shape;319;p49"/>
          <p:cNvSpPr/>
          <p:nvPr>
            <p:ph idx="2" type="pic"/>
          </p:nvPr>
        </p:nvSpPr>
        <p:spPr>
          <a:xfrm>
            <a:off x="5183188" y="1347788"/>
            <a:ext cx="6172200" cy="4330539"/>
          </a:xfrm>
          <a:prstGeom prst="rect">
            <a:avLst/>
          </a:prstGeom>
          <a:noFill/>
          <a:ln>
            <a:noFill/>
          </a:ln>
        </p:spPr>
      </p:sp>
      <p:sp>
        <p:nvSpPr>
          <p:cNvPr id="320" name="Google Shape;320;p49"/>
          <p:cNvSpPr txBox="1"/>
          <p:nvPr>
            <p:ph idx="1" type="body"/>
          </p:nvPr>
        </p:nvSpPr>
        <p:spPr>
          <a:xfrm>
            <a:off x="839788" y="2603601"/>
            <a:ext cx="3932237" cy="3074726"/>
          </a:xfrm>
          <a:prstGeom prst="rect">
            <a:avLst/>
          </a:prstGeom>
          <a:gradFill>
            <a:gsLst>
              <a:gs pos="0">
                <a:schemeClr val="dk2"/>
              </a:gs>
              <a:gs pos="100000">
                <a:schemeClr val="dk1"/>
              </a:gs>
            </a:gsLst>
            <a:lin ang="10800000" scaled="0"/>
          </a:gradFill>
          <a:ln>
            <a:noFill/>
          </a:ln>
        </p:spPr>
        <p:txBody>
          <a:bodyPr anchorCtr="0" anchor="ctr" bIns="45700" lIns="274300" spcFirstLastPara="1" rIns="91425" wrap="square" tIns="45700">
            <a:normAutofit/>
          </a:bodyPr>
          <a:lstStyle>
            <a:lvl1pPr indent="-228600" lvl="0" marL="457200" algn="l">
              <a:lnSpc>
                <a:spcPct val="90000"/>
              </a:lnSpc>
              <a:spcBef>
                <a:spcPts val="1000"/>
              </a:spcBef>
              <a:spcAft>
                <a:spcPts val="0"/>
              </a:spcAft>
              <a:buClr>
                <a:schemeClr val="lt1"/>
              </a:buClr>
              <a:buSzPts val="1800"/>
              <a:buNone/>
              <a:defRPr sz="1800">
                <a:solidFill>
                  <a:schemeClr val="lt1"/>
                </a:solidFill>
              </a:defRPr>
            </a:lvl1pPr>
            <a:lvl2pPr indent="-228600" lvl="1" marL="914400" algn="l">
              <a:lnSpc>
                <a:spcPct val="90000"/>
              </a:lnSpc>
              <a:spcBef>
                <a:spcPts val="500"/>
              </a:spcBef>
              <a:spcAft>
                <a:spcPts val="0"/>
              </a:spcAft>
              <a:buClr>
                <a:schemeClr val="accent4"/>
              </a:buClr>
              <a:buSzPts val="1400"/>
              <a:buNone/>
              <a:defRPr sz="1400"/>
            </a:lvl2pPr>
            <a:lvl3pPr indent="-228600" lvl="2" marL="1371600" algn="l">
              <a:lnSpc>
                <a:spcPct val="90000"/>
              </a:lnSpc>
              <a:spcBef>
                <a:spcPts val="500"/>
              </a:spcBef>
              <a:spcAft>
                <a:spcPts val="0"/>
              </a:spcAft>
              <a:buClr>
                <a:schemeClr val="accent4"/>
              </a:buClr>
              <a:buSzPts val="1200"/>
              <a:buNone/>
              <a:defRPr sz="1200"/>
            </a:lvl3pPr>
            <a:lvl4pPr indent="-228600" lvl="3" marL="1828800" algn="l">
              <a:lnSpc>
                <a:spcPct val="90000"/>
              </a:lnSpc>
              <a:spcBef>
                <a:spcPts val="500"/>
              </a:spcBef>
              <a:spcAft>
                <a:spcPts val="0"/>
              </a:spcAft>
              <a:buClr>
                <a:schemeClr val="accent4"/>
              </a:buClr>
              <a:buSzPts val="1000"/>
              <a:buNone/>
              <a:defRPr sz="1000"/>
            </a:lvl4pPr>
            <a:lvl5pPr indent="-228600" lvl="4" marL="2286000" algn="l">
              <a:lnSpc>
                <a:spcPct val="90000"/>
              </a:lnSpc>
              <a:spcBef>
                <a:spcPts val="500"/>
              </a:spcBef>
              <a:spcAft>
                <a:spcPts val="0"/>
              </a:spcAft>
              <a:buClr>
                <a:schemeClr val="accent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21" name="Google Shape;321;p49"/>
          <p:cNvSpPr txBox="1"/>
          <p:nvPr>
            <p:ph type="title"/>
          </p:nvPr>
        </p:nvSpPr>
        <p:spPr>
          <a:xfrm rot="-371131">
            <a:off x="857652" y="725128"/>
            <a:ext cx="3833278"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Slide">
  <p:cSld name="Table Slide">
    <p:spTree>
      <p:nvGrpSpPr>
        <p:cNvPr id="36" name="Shape 36"/>
        <p:cNvGrpSpPr/>
        <p:nvPr/>
      </p:nvGrpSpPr>
      <p:grpSpPr>
        <a:xfrm>
          <a:off x="0" y="0"/>
          <a:ext cx="0" cy="0"/>
          <a:chOff x="0" y="0"/>
          <a:chExt cx="0" cy="0"/>
        </a:xfrm>
      </p:grpSpPr>
      <p:grpSp>
        <p:nvGrpSpPr>
          <p:cNvPr id="37" name="Google Shape;37;p32"/>
          <p:cNvGrpSpPr/>
          <p:nvPr/>
        </p:nvGrpSpPr>
        <p:grpSpPr>
          <a:xfrm>
            <a:off x="10962579" y="5678327"/>
            <a:ext cx="1234800" cy="1051200"/>
            <a:chOff x="5626893" y="3026568"/>
            <a:chExt cx="937260" cy="800760"/>
          </a:xfrm>
        </p:grpSpPr>
        <p:sp>
          <p:nvSpPr>
            <p:cNvPr id="38" name="Google Shape;38;p32"/>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9" name="Google Shape;39;p32"/>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40" name="Google Shape;40;p32"/>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2"/>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42" name="Google Shape;42;p32"/>
          <p:cNvSpPr/>
          <p:nvPr/>
        </p:nvSpPr>
        <p:spPr>
          <a:xfrm>
            <a:off x="-24517" y="970945"/>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3" name="Google Shape;43;p32"/>
          <p:cNvSpPr/>
          <p:nvPr/>
        </p:nvSpPr>
        <p:spPr>
          <a:xfrm>
            <a:off x="-26126" y="587196"/>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4" name="Google Shape;44;p32"/>
          <p:cNvSpPr txBox="1"/>
          <p:nvPr>
            <p:ph type="title"/>
          </p:nvPr>
        </p:nvSpPr>
        <p:spPr>
          <a:xfrm rot="-360000">
            <a:off x="837870" y="842706"/>
            <a:ext cx="3960711" cy="106150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2"/>
          <p:cNvSpPr txBox="1"/>
          <p:nvPr>
            <p:ph idx="1" type="body"/>
          </p:nvPr>
        </p:nvSpPr>
        <p:spPr>
          <a:xfrm>
            <a:off x="748030" y="3314576"/>
            <a:ext cx="3200400" cy="1700784"/>
          </a:xfrm>
          <a:prstGeom prst="rect">
            <a:avLst/>
          </a:prstGeom>
          <a:gradFill>
            <a:gsLst>
              <a:gs pos="0">
                <a:schemeClr val="dk2"/>
              </a:gs>
              <a:gs pos="100000">
                <a:schemeClr val="dk1"/>
              </a:gs>
            </a:gsLst>
            <a:lin ang="10800000" scaled="0"/>
          </a:gradFill>
          <a:ln>
            <a:noFill/>
          </a:ln>
        </p:spPr>
        <p:txBody>
          <a:bodyPr anchorCtr="0" anchor="ctr" bIns="108000" lIns="144000" spcFirstLastPara="1" rIns="108000" wrap="square" tIns="108000">
            <a:normAutofit/>
          </a:bodyPr>
          <a:lstStyle>
            <a:lvl1pPr indent="-228600" lvl="0" marL="457200" algn="l">
              <a:lnSpc>
                <a:spcPct val="90000"/>
              </a:lnSpc>
              <a:spcBef>
                <a:spcPts val="1000"/>
              </a:spcBef>
              <a:spcAft>
                <a:spcPts val="0"/>
              </a:spcAft>
              <a:buClr>
                <a:schemeClr val="lt1"/>
              </a:buClr>
              <a:buSzPts val="2000"/>
              <a:buNone/>
              <a:defRPr b="1" sz="2000">
                <a:solidFill>
                  <a:schemeClr val="lt1"/>
                </a:solidFill>
              </a:defRPr>
            </a:lvl1pPr>
            <a:lvl2pPr indent="-228600" lvl="1" marL="914400" algn="l">
              <a:lnSpc>
                <a:spcPct val="90000"/>
              </a:lnSpc>
              <a:spcBef>
                <a:spcPts val="500"/>
              </a:spcBef>
              <a:spcAft>
                <a:spcPts val="0"/>
              </a:spcAft>
              <a:buClr>
                <a:srgbClr val="BB8888"/>
              </a:buClr>
              <a:buSzPts val="2000"/>
              <a:buNone/>
              <a:defRPr sz="2000">
                <a:solidFill>
                  <a:srgbClr val="BB8888"/>
                </a:solidFill>
              </a:defRPr>
            </a:lvl2pPr>
            <a:lvl3pPr indent="-228600" lvl="2" marL="1371600" algn="l">
              <a:lnSpc>
                <a:spcPct val="90000"/>
              </a:lnSpc>
              <a:spcBef>
                <a:spcPts val="500"/>
              </a:spcBef>
              <a:spcAft>
                <a:spcPts val="0"/>
              </a:spcAft>
              <a:buClr>
                <a:srgbClr val="BB8888"/>
              </a:buClr>
              <a:buSzPts val="1800"/>
              <a:buNone/>
              <a:defRPr sz="1800">
                <a:solidFill>
                  <a:srgbClr val="BB8888"/>
                </a:solidFill>
              </a:defRPr>
            </a:lvl3pPr>
            <a:lvl4pPr indent="-228600" lvl="3" marL="1828800" algn="l">
              <a:lnSpc>
                <a:spcPct val="90000"/>
              </a:lnSpc>
              <a:spcBef>
                <a:spcPts val="500"/>
              </a:spcBef>
              <a:spcAft>
                <a:spcPts val="0"/>
              </a:spcAft>
              <a:buClr>
                <a:srgbClr val="BB8888"/>
              </a:buClr>
              <a:buSzPts val="1600"/>
              <a:buNone/>
              <a:defRPr sz="1600">
                <a:solidFill>
                  <a:srgbClr val="BB8888"/>
                </a:solidFill>
              </a:defRPr>
            </a:lvl4pPr>
            <a:lvl5pPr indent="-228600" lvl="4" marL="2286000" algn="l">
              <a:lnSpc>
                <a:spcPct val="90000"/>
              </a:lnSpc>
              <a:spcBef>
                <a:spcPts val="500"/>
              </a:spcBef>
              <a:spcAft>
                <a:spcPts val="0"/>
              </a:spcAft>
              <a:buClr>
                <a:srgbClr val="BB8888"/>
              </a:buClr>
              <a:buSzPts val="1600"/>
              <a:buNone/>
              <a:defRPr sz="1600">
                <a:solidFill>
                  <a:srgbClr val="BB8888"/>
                </a:solidFill>
              </a:defRPr>
            </a:lvl5pPr>
            <a:lvl6pPr indent="-228600" lvl="5" marL="2743200" algn="l">
              <a:lnSpc>
                <a:spcPct val="90000"/>
              </a:lnSpc>
              <a:spcBef>
                <a:spcPts val="500"/>
              </a:spcBef>
              <a:spcAft>
                <a:spcPts val="0"/>
              </a:spcAft>
              <a:buClr>
                <a:srgbClr val="BB8888"/>
              </a:buClr>
              <a:buSzPts val="1600"/>
              <a:buNone/>
              <a:defRPr sz="1600">
                <a:solidFill>
                  <a:srgbClr val="BB8888"/>
                </a:solidFill>
              </a:defRPr>
            </a:lvl6pPr>
            <a:lvl7pPr indent="-228600" lvl="6" marL="3200400" algn="l">
              <a:lnSpc>
                <a:spcPct val="90000"/>
              </a:lnSpc>
              <a:spcBef>
                <a:spcPts val="500"/>
              </a:spcBef>
              <a:spcAft>
                <a:spcPts val="0"/>
              </a:spcAft>
              <a:buClr>
                <a:srgbClr val="BB8888"/>
              </a:buClr>
              <a:buSzPts val="1600"/>
              <a:buNone/>
              <a:defRPr sz="1600">
                <a:solidFill>
                  <a:srgbClr val="BB8888"/>
                </a:solidFill>
              </a:defRPr>
            </a:lvl7pPr>
            <a:lvl8pPr indent="-228600" lvl="7" marL="3657600" algn="l">
              <a:lnSpc>
                <a:spcPct val="90000"/>
              </a:lnSpc>
              <a:spcBef>
                <a:spcPts val="500"/>
              </a:spcBef>
              <a:spcAft>
                <a:spcPts val="0"/>
              </a:spcAft>
              <a:buClr>
                <a:srgbClr val="BB8888"/>
              </a:buClr>
              <a:buSzPts val="1600"/>
              <a:buNone/>
              <a:defRPr sz="1600">
                <a:solidFill>
                  <a:srgbClr val="BB8888"/>
                </a:solidFill>
              </a:defRPr>
            </a:lvl8pPr>
            <a:lvl9pPr indent="-228600" lvl="8" marL="4114800" algn="l">
              <a:lnSpc>
                <a:spcPct val="90000"/>
              </a:lnSpc>
              <a:spcBef>
                <a:spcPts val="500"/>
              </a:spcBef>
              <a:spcAft>
                <a:spcPts val="0"/>
              </a:spcAft>
              <a:buClr>
                <a:srgbClr val="BB8888"/>
              </a:buClr>
              <a:buSzPts val="1600"/>
              <a:buNone/>
              <a:defRPr sz="1600">
                <a:solidFill>
                  <a:srgbClr val="BB8888"/>
                </a:solidFill>
              </a:defRPr>
            </a:lvl9pPr>
          </a:lstStyle>
          <a:p/>
        </p:txBody>
      </p:sp>
      <p:sp>
        <p:nvSpPr>
          <p:cNvPr id="46" name="Google Shape;46;p32"/>
          <p:cNvSpPr/>
          <p:nvPr/>
        </p:nvSpPr>
        <p:spPr>
          <a:xfrm>
            <a:off x="2641930" y="5658793"/>
            <a:ext cx="1842058" cy="1206865"/>
          </a:xfrm>
          <a:custGeom>
            <a:rect b="b" l="l" r="r" t="t"/>
            <a:pathLst>
              <a:path extrusionOk="0" h="1206865" w="1842057">
                <a:moveTo>
                  <a:pt x="1838211" y="12668"/>
                </a:moveTo>
                <a:lnTo>
                  <a:pt x="1156014" y="331534"/>
                </a:lnTo>
                <a:lnTo>
                  <a:pt x="12668" y="1200477"/>
                </a:lnTo>
                <a:lnTo>
                  <a:pt x="557663" y="1200477"/>
                </a:lnTo>
                <a:lnTo>
                  <a:pt x="1389765" y="576719"/>
                </a:lnTo>
                <a:close/>
              </a:path>
            </a:pathLst>
          </a:custGeom>
          <a:gradFill>
            <a:gsLst>
              <a:gs pos="0">
                <a:srgbClr val="C07400">
                  <a:alpha val="4705"/>
                </a:srgbClr>
              </a:gs>
              <a:gs pos="100000">
                <a:srgbClr val="C07400">
                  <a:alpha val="20000"/>
                </a:srgbClr>
              </a:gs>
            </a:gsLst>
            <a:lin ang="83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7" name="Google Shape;47;p32"/>
          <p:cNvSpPr/>
          <p:nvPr/>
        </p:nvSpPr>
        <p:spPr>
          <a:xfrm>
            <a:off x="2847733" y="5524132"/>
            <a:ext cx="2045319" cy="1346608"/>
          </a:xfrm>
          <a:custGeom>
            <a:rect b="b" l="l" r="r" t="t"/>
            <a:pathLst>
              <a:path extrusionOk="0" h="1346607" w="2045319">
                <a:moveTo>
                  <a:pt x="12668" y="1335138"/>
                </a:moveTo>
                <a:lnTo>
                  <a:pt x="705027" y="1335138"/>
                </a:lnTo>
                <a:lnTo>
                  <a:pt x="2044013" y="342968"/>
                </a:lnTo>
                <a:lnTo>
                  <a:pt x="1800099" y="12668"/>
                </a:lnTo>
                <a:close/>
              </a:path>
            </a:pathLst>
          </a:custGeom>
          <a:blipFill rotWithShape="1">
            <a:blip r:embed="rId2">
              <a:alphaModFix/>
            </a:blip>
            <a:stretch>
              <a:fillRect b="0" l="0" r="6334" t="10701"/>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22" name="Shape 322"/>
        <p:cNvGrpSpPr/>
        <p:nvPr/>
      </p:nvGrpSpPr>
      <p:grpSpPr>
        <a:xfrm>
          <a:off x="0" y="0"/>
          <a:ext cx="0" cy="0"/>
          <a:chOff x="0" y="0"/>
          <a:chExt cx="0" cy="0"/>
        </a:xfrm>
      </p:grpSpPr>
      <p:grpSp>
        <p:nvGrpSpPr>
          <p:cNvPr id="323" name="Google Shape;323;p50"/>
          <p:cNvGrpSpPr/>
          <p:nvPr/>
        </p:nvGrpSpPr>
        <p:grpSpPr>
          <a:xfrm>
            <a:off x="10962579" y="5678327"/>
            <a:ext cx="1234800" cy="1051200"/>
            <a:chOff x="5626893" y="3026568"/>
            <a:chExt cx="937260" cy="800760"/>
          </a:xfrm>
        </p:grpSpPr>
        <p:sp>
          <p:nvSpPr>
            <p:cNvPr id="324" name="Google Shape;324;p50"/>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25" name="Google Shape;325;p50"/>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326" name="Google Shape;326;p50"/>
          <p:cNvSpPr/>
          <p:nvPr/>
        </p:nvSpPr>
        <p:spPr>
          <a:xfrm>
            <a:off x="-24517" y="519002"/>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27" name="Google Shape;327;p50"/>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50"/>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9" name="Google Shape;329;p50"/>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330" name="Google Shape;330;p50"/>
          <p:cNvSpPr/>
          <p:nvPr/>
        </p:nvSpPr>
        <p:spPr>
          <a:xfrm>
            <a:off x="-26126" y="135253"/>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nvGrpSpPr>
          <p:cNvPr id="331" name="Google Shape;331;p50"/>
          <p:cNvGrpSpPr/>
          <p:nvPr/>
        </p:nvGrpSpPr>
        <p:grpSpPr>
          <a:xfrm>
            <a:off x="-12715" y="-12715"/>
            <a:ext cx="7434968" cy="5461207"/>
            <a:chOff x="-12715" y="-12715"/>
            <a:chExt cx="7434968" cy="5461207"/>
          </a:xfrm>
        </p:grpSpPr>
        <p:sp>
          <p:nvSpPr>
            <p:cNvPr id="332" name="Google Shape;332;p50"/>
            <p:cNvSpPr/>
            <p:nvPr/>
          </p:nvSpPr>
          <p:spPr>
            <a:xfrm>
              <a:off x="5931446" y="-12715"/>
              <a:ext cx="1207388" cy="1143841"/>
            </a:xfrm>
            <a:custGeom>
              <a:rect b="b" l="l" r="r" t="t"/>
              <a:pathLst>
                <a:path extrusionOk="0" h="1143841" w="1207387">
                  <a:moveTo>
                    <a:pt x="1194684" y="12715"/>
                  </a:moveTo>
                  <a:lnTo>
                    <a:pt x="754940" y="12715"/>
                  </a:lnTo>
                  <a:lnTo>
                    <a:pt x="332990" y="494399"/>
                  </a:lnTo>
                  <a:lnTo>
                    <a:pt x="12715" y="1140034"/>
                  </a:lnTo>
                  <a:lnTo>
                    <a:pt x="612596" y="686310"/>
                  </a:lnTo>
                  <a:close/>
                </a:path>
              </a:pathLst>
            </a:custGeom>
            <a:gradFill>
              <a:gsLst>
                <a:gs pos="0">
                  <a:srgbClr val="C074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33" name="Google Shape;333;p50"/>
            <p:cNvSpPr/>
            <p:nvPr/>
          </p:nvSpPr>
          <p:spPr>
            <a:xfrm>
              <a:off x="-12715" y="4607132"/>
              <a:ext cx="2071623" cy="635467"/>
            </a:xfrm>
            <a:custGeom>
              <a:rect b="b" l="l" r="r" t="t"/>
              <a:pathLst>
                <a:path extrusionOk="0" h="635467" w="2071623">
                  <a:moveTo>
                    <a:pt x="2061461" y="12715"/>
                  </a:moveTo>
                  <a:lnTo>
                    <a:pt x="2061461" y="12715"/>
                  </a:lnTo>
                  <a:lnTo>
                    <a:pt x="1307797" y="13986"/>
                  </a:lnTo>
                  <a:lnTo>
                    <a:pt x="12715" y="294862"/>
                  </a:lnTo>
                  <a:lnTo>
                    <a:pt x="12715" y="629118"/>
                  </a:lnTo>
                  <a:lnTo>
                    <a:pt x="1415827" y="335532"/>
                  </a:lnTo>
                  <a:close/>
                </a:path>
              </a:pathLst>
            </a:custGeom>
            <a:gradFill>
              <a:gsLst>
                <a:gs pos="0">
                  <a:srgbClr val="9D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34" name="Google Shape;334;p50"/>
            <p:cNvSpPr/>
            <p:nvPr/>
          </p:nvSpPr>
          <p:spPr>
            <a:xfrm>
              <a:off x="-12715" y="4546128"/>
              <a:ext cx="2287682" cy="902364"/>
            </a:xfrm>
            <a:custGeom>
              <a:rect b="b" l="l" r="r" t="t"/>
              <a:pathLst>
                <a:path extrusionOk="0" h="902363" w="2287682">
                  <a:moveTo>
                    <a:pt x="12715" y="898556"/>
                  </a:moveTo>
                  <a:lnTo>
                    <a:pt x="2283875" y="415601"/>
                  </a:lnTo>
                  <a:lnTo>
                    <a:pt x="2198722" y="12715"/>
                  </a:lnTo>
                  <a:lnTo>
                    <a:pt x="12715" y="477877"/>
                  </a:lnTo>
                  <a:close/>
                </a:path>
              </a:pathLst>
            </a:custGeom>
            <a:blipFill rotWithShape="1">
              <a:blip r:embed="rId2">
                <a:alphaModFix/>
              </a:blip>
              <a:stretch>
                <a:fillRect b="0" l="0" r="1772" t="1926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35" name="Google Shape;335;p50"/>
            <p:cNvSpPr/>
            <p:nvPr/>
          </p:nvSpPr>
          <p:spPr>
            <a:xfrm>
              <a:off x="5820875" y="-12715"/>
              <a:ext cx="1601378" cy="1461575"/>
            </a:xfrm>
            <a:custGeom>
              <a:rect b="b" l="l" r="r" t="t"/>
              <a:pathLst>
                <a:path extrusionOk="0" h="1461574" w="1601377">
                  <a:moveTo>
                    <a:pt x="1047256" y="12715"/>
                  </a:moveTo>
                  <a:lnTo>
                    <a:pt x="12715" y="1181975"/>
                  </a:lnTo>
                  <a:lnTo>
                    <a:pt x="321552" y="1455226"/>
                  </a:lnTo>
                  <a:lnTo>
                    <a:pt x="1597570" y="12715"/>
                  </a:lnTo>
                  <a:close/>
                </a:path>
              </a:pathLst>
            </a:custGeom>
            <a:blipFill rotWithShape="1">
              <a:blip r:embed="rId3">
                <a:alphaModFix/>
              </a:blip>
              <a:stretch>
                <a:fillRect b="9278" l="9982"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336" name="Google Shape;336;p50"/>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nual" showMasterSp="0">
  <p:cSld name="Manual">
    <p:bg>
      <p:bgPr>
        <a:solidFill>
          <a:schemeClr val="lt1"/>
        </a:solidFill>
      </p:bgPr>
    </p:bg>
    <p:spTree>
      <p:nvGrpSpPr>
        <p:cNvPr id="337" name="Shape 337"/>
        <p:cNvGrpSpPr/>
        <p:nvPr/>
      </p:nvGrpSpPr>
      <p:grpSpPr>
        <a:xfrm>
          <a:off x="0" y="0"/>
          <a:ext cx="0" cy="0"/>
          <a:chOff x="0" y="0"/>
          <a:chExt cx="0" cy="0"/>
        </a:xfrm>
      </p:grpSpPr>
      <p:sp>
        <p:nvSpPr>
          <p:cNvPr id="338" name="Google Shape;338;p51"/>
          <p:cNvSpPr/>
          <p:nvPr/>
        </p:nvSpPr>
        <p:spPr>
          <a:xfrm>
            <a:off x="-12778" y="429785"/>
            <a:ext cx="7606299" cy="1490682"/>
          </a:xfrm>
          <a:custGeom>
            <a:rect b="b" l="l" r="r" t="t"/>
            <a:pathLst>
              <a:path extrusionOk="0" h="1490681" w="7606298">
                <a:moveTo>
                  <a:pt x="7602514" y="407745"/>
                </a:moveTo>
                <a:cubicBezTo>
                  <a:pt x="7602514" y="407745"/>
                  <a:pt x="3107535" y="56097"/>
                  <a:pt x="12778" y="12778"/>
                </a:cubicBezTo>
                <a:lnTo>
                  <a:pt x="12778" y="1056256"/>
                </a:lnTo>
                <a:cubicBezTo>
                  <a:pt x="6306768" y="1024403"/>
                  <a:pt x="7593596" y="1481801"/>
                  <a:pt x="7593596" y="1481801"/>
                </a:cubicBezTo>
                <a:lnTo>
                  <a:pt x="7602514" y="407745"/>
                </a:lnTo>
                <a:lnTo>
                  <a:pt x="7602514" y="407745"/>
                </a:lnTo>
                <a:close/>
              </a:path>
            </a:pathLst>
          </a:custGeom>
          <a:gradFill>
            <a:gsLst>
              <a:gs pos="0">
                <a:srgbClr val="008EDC">
                  <a:alpha val="9803"/>
                </a:srgbClr>
              </a:gs>
              <a:gs pos="100000">
                <a:srgbClr val="008EDC">
                  <a:alpha val="20000"/>
                </a:srgbClr>
              </a:gs>
            </a:gsLst>
            <a:lin ang="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339" name="Google Shape;339;p51"/>
          <p:cNvSpPr txBox="1"/>
          <p:nvPr>
            <p:ph idx="1" type="body"/>
          </p:nvPr>
        </p:nvSpPr>
        <p:spPr>
          <a:xfrm>
            <a:off x="711200" y="1896003"/>
            <a:ext cx="528638" cy="1092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5"/>
              </a:buClr>
              <a:buSzPts val="7000"/>
              <a:buNone/>
              <a:defRPr b="1" sz="7000">
                <a:solidFill>
                  <a:schemeClr val="accent5"/>
                </a:solidFill>
                <a:latin typeface="Comic Sans MS"/>
                <a:ea typeface="Comic Sans MS"/>
                <a:cs typeface="Comic Sans MS"/>
                <a:sym typeface="Comic Sans MS"/>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0" name="Google Shape;340;p51"/>
          <p:cNvSpPr txBox="1"/>
          <p:nvPr>
            <p:ph idx="2" type="body"/>
          </p:nvPr>
        </p:nvSpPr>
        <p:spPr>
          <a:xfrm>
            <a:off x="1185863" y="2088090"/>
            <a:ext cx="3103110"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500"/>
              <a:buNone/>
              <a:defRPr b="1" sz="2500">
                <a:solidFill>
                  <a:schemeClr val="dk2"/>
                </a:solidFill>
                <a:latin typeface="Comic Sans MS"/>
                <a:ea typeface="Comic Sans MS"/>
                <a:cs typeface="Comic Sans MS"/>
                <a:sym typeface="Comic Sans MS"/>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p51"/>
          <p:cNvSpPr txBox="1"/>
          <p:nvPr>
            <p:ph idx="3" type="body"/>
          </p:nvPr>
        </p:nvSpPr>
        <p:spPr>
          <a:xfrm>
            <a:off x="4804600" y="1896003"/>
            <a:ext cx="528638" cy="1092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5"/>
              </a:buClr>
              <a:buSzPts val="7000"/>
              <a:buNone/>
              <a:defRPr b="1" sz="7000">
                <a:solidFill>
                  <a:schemeClr val="accent5"/>
                </a:solidFill>
                <a:latin typeface="Comic Sans MS"/>
                <a:ea typeface="Comic Sans MS"/>
                <a:cs typeface="Comic Sans MS"/>
                <a:sym typeface="Comic Sans MS"/>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p51"/>
          <p:cNvSpPr txBox="1"/>
          <p:nvPr>
            <p:ph idx="4" type="body"/>
          </p:nvPr>
        </p:nvSpPr>
        <p:spPr>
          <a:xfrm>
            <a:off x="5349603" y="2088090"/>
            <a:ext cx="2243918"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500"/>
              <a:buNone/>
              <a:defRPr b="1" sz="2500">
                <a:solidFill>
                  <a:schemeClr val="dk2"/>
                </a:solidFill>
                <a:latin typeface="Comic Sans MS"/>
                <a:ea typeface="Comic Sans MS"/>
                <a:cs typeface="Comic Sans MS"/>
                <a:sym typeface="Comic Sans MS"/>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3" name="Google Shape;343;p51"/>
          <p:cNvSpPr txBox="1"/>
          <p:nvPr>
            <p:ph idx="5" type="body"/>
          </p:nvPr>
        </p:nvSpPr>
        <p:spPr>
          <a:xfrm>
            <a:off x="7890713" y="1913782"/>
            <a:ext cx="528638" cy="10922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5"/>
              </a:buClr>
              <a:buSzPts val="7000"/>
              <a:buNone/>
              <a:defRPr b="1" sz="7000">
                <a:solidFill>
                  <a:schemeClr val="accent5"/>
                </a:solidFill>
                <a:latin typeface="Comic Sans MS"/>
                <a:ea typeface="Comic Sans MS"/>
                <a:cs typeface="Comic Sans MS"/>
                <a:sym typeface="Comic Sans MS"/>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4" name="Google Shape;344;p51"/>
          <p:cNvSpPr txBox="1"/>
          <p:nvPr>
            <p:ph idx="6" type="body"/>
          </p:nvPr>
        </p:nvSpPr>
        <p:spPr>
          <a:xfrm>
            <a:off x="8435716" y="2105869"/>
            <a:ext cx="2959116"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500"/>
              <a:buNone/>
              <a:defRPr b="1" sz="2500">
                <a:solidFill>
                  <a:schemeClr val="dk2"/>
                </a:solidFill>
                <a:latin typeface="Comic Sans MS"/>
                <a:ea typeface="Comic Sans MS"/>
                <a:cs typeface="Comic Sans MS"/>
                <a:sym typeface="Comic Sans MS"/>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5" name="Google Shape;345;p51"/>
          <p:cNvSpPr txBox="1"/>
          <p:nvPr>
            <p:ph idx="7" type="body"/>
          </p:nvPr>
        </p:nvSpPr>
        <p:spPr>
          <a:xfrm>
            <a:off x="891723" y="2943573"/>
            <a:ext cx="1698625"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4"/>
              </a:buClr>
              <a:buSzPts val="1600"/>
              <a:buNone/>
              <a:defRPr b="1" sz="1600">
                <a:solidFill>
                  <a:schemeClr val="accent4"/>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6" name="Google Shape;346;p51"/>
          <p:cNvSpPr txBox="1"/>
          <p:nvPr>
            <p:ph idx="8" type="body"/>
          </p:nvPr>
        </p:nvSpPr>
        <p:spPr>
          <a:xfrm>
            <a:off x="2590348" y="2943573"/>
            <a:ext cx="1698625"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4"/>
              </a:buClr>
              <a:buSzPts val="1600"/>
              <a:buNone/>
              <a:defRPr b="1" sz="1600">
                <a:solidFill>
                  <a:schemeClr val="accent4"/>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7" name="Google Shape;347;p51"/>
          <p:cNvSpPr txBox="1"/>
          <p:nvPr>
            <p:ph idx="9" type="body"/>
          </p:nvPr>
        </p:nvSpPr>
        <p:spPr>
          <a:xfrm>
            <a:off x="4794793" y="2943573"/>
            <a:ext cx="1698625"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4"/>
              </a:buClr>
              <a:buSzPts val="1600"/>
              <a:buNone/>
              <a:defRPr b="1" sz="1600">
                <a:solidFill>
                  <a:schemeClr val="accent4"/>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8" name="Google Shape;348;p51"/>
          <p:cNvSpPr txBox="1"/>
          <p:nvPr>
            <p:ph idx="13" type="body"/>
          </p:nvPr>
        </p:nvSpPr>
        <p:spPr>
          <a:xfrm>
            <a:off x="7876955" y="2942030"/>
            <a:ext cx="3517877"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4"/>
              </a:buClr>
              <a:buSzPts val="1600"/>
              <a:buNone/>
              <a:defRPr b="1" sz="1600">
                <a:solidFill>
                  <a:schemeClr val="accent4"/>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9" name="Google Shape;349;p51"/>
          <p:cNvSpPr txBox="1"/>
          <p:nvPr>
            <p:ph idx="14" type="body"/>
          </p:nvPr>
        </p:nvSpPr>
        <p:spPr>
          <a:xfrm>
            <a:off x="891722" y="5607548"/>
            <a:ext cx="3397251"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3"/>
              </a:buClr>
              <a:buSzPts val="1600"/>
              <a:buNone/>
              <a:defRPr b="0" sz="1600">
                <a:solidFill>
                  <a:schemeClr val="accent3"/>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0" name="Google Shape;350;p51"/>
          <p:cNvSpPr txBox="1"/>
          <p:nvPr>
            <p:ph idx="15" type="body"/>
          </p:nvPr>
        </p:nvSpPr>
        <p:spPr>
          <a:xfrm>
            <a:off x="4794792" y="4909834"/>
            <a:ext cx="1698625"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600"/>
              <a:buNone/>
              <a:defRPr b="0" sz="1600">
                <a:solidFill>
                  <a:schemeClr val="accent2"/>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1" name="Google Shape;351;p51"/>
          <p:cNvSpPr txBox="1"/>
          <p:nvPr>
            <p:ph idx="16" type="body"/>
          </p:nvPr>
        </p:nvSpPr>
        <p:spPr>
          <a:xfrm>
            <a:off x="7890713" y="4909834"/>
            <a:ext cx="2692939" cy="8001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accent2"/>
              </a:buClr>
              <a:buSzPts val="1600"/>
              <a:buNone/>
              <a:defRPr b="0" sz="1600">
                <a:solidFill>
                  <a:schemeClr val="accent2"/>
                </a:solidFill>
                <a:latin typeface="Libre Franklin"/>
                <a:ea typeface="Libre Franklin"/>
                <a:cs typeface="Libre Franklin"/>
                <a:sym typeface="Libre Franklin"/>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2" name="Google Shape;352;p51"/>
          <p:cNvSpPr/>
          <p:nvPr>
            <p:ph idx="17" type="pic"/>
          </p:nvPr>
        </p:nvSpPr>
        <p:spPr>
          <a:xfrm>
            <a:off x="891723" y="3816446"/>
            <a:ext cx="1636776" cy="1618488"/>
          </a:xfrm>
          <a:prstGeom prst="rect">
            <a:avLst/>
          </a:prstGeom>
          <a:noFill/>
          <a:ln>
            <a:noFill/>
          </a:ln>
        </p:spPr>
      </p:sp>
      <p:sp>
        <p:nvSpPr>
          <p:cNvPr id="353" name="Google Shape;353;p51"/>
          <p:cNvSpPr/>
          <p:nvPr>
            <p:ph idx="18" type="pic"/>
          </p:nvPr>
        </p:nvSpPr>
        <p:spPr>
          <a:xfrm>
            <a:off x="2590348" y="3816446"/>
            <a:ext cx="1636776" cy="1618488"/>
          </a:xfrm>
          <a:prstGeom prst="rect">
            <a:avLst/>
          </a:prstGeom>
          <a:noFill/>
          <a:ln>
            <a:noFill/>
          </a:ln>
        </p:spPr>
      </p:sp>
      <p:sp>
        <p:nvSpPr>
          <p:cNvPr id="354" name="Google Shape;354;p51"/>
          <p:cNvSpPr/>
          <p:nvPr>
            <p:ph idx="19" type="pic"/>
          </p:nvPr>
        </p:nvSpPr>
        <p:spPr>
          <a:xfrm>
            <a:off x="4794793" y="3816446"/>
            <a:ext cx="2048256" cy="896112"/>
          </a:xfrm>
          <a:prstGeom prst="rect">
            <a:avLst/>
          </a:prstGeom>
          <a:noFill/>
          <a:ln>
            <a:noFill/>
          </a:ln>
        </p:spPr>
      </p:sp>
      <p:sp>
        <p:nvSpPr>
          <p:cNvPr id="355" name="Google Shape;355;p51"/>
          <p:cNvSpPr/>
          <p:nvPr>
            <p:ph idx="20" type="pic"/>
          </p:nvPr>
        </p:nvSpPr>
        <p:spPr>
          <a:xfrm>
            <a:off x="7876955" y="3864572"/>
            <a:ext cx="1481328" cy="758952"/>
          </a:xfrm>
          <a:prstGeom prst="rect">
            <a:avLst/>
          </a:prstGeom>
          <a:noFill/>
          <a:ln>
            <a:noFill/>
          </a:ln>
        </p:spPr>
      </p:sp>
      <p:sp>
        <p:nvSpPr>
          <p:cNvPr id="356" name="Google Shape;356;p51"/>
          <p:cNvSpPr txBox="1"/>
          <p:nvPr>
            <p:ph type="title"/>
          </p:nvPr>
        </p:nvSpPr>
        <p:spPr>
          <a:xfrm>
            <a:off x="0" y="365125"/>
            <a:ext cx="7909560" cy="1069848"/>
          </a:xfrm>
          <a:prstGeom prst="rect">
            <a:avLst/>
          </a:prstGeom>
          <a:gradFill>
            <a:gsLst>
              <a:gs pos="0">
                <a:schemeClr val="accent2"/>
              </a:gs>
              <a:gs pos="100000">
                <a:schemeClr val="accent1"/>
              </a:gs>
            </a:gsLst>
            <a:lin ang="10800000" scaled="0"/>
          </a:gradFill>
          <a:ln>
            <a:noFill/>
          </a:ln>
        </p:spPr>
        <p:txBody>
          <a:bodyPr anchorCtr="0" anchor="ctr" bIns="45700" lIns="900000"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with Subtitle">
  <p:cSld name="Two Content with Subtitle">
    <p:spTree>
      <p:nvGrpSpPr>
        <p:cNvPr id="48" name="Shape 48"/>
        <p:cNvGrpSpPr/>
        <p:nvPr/>
      </p:nvGrpSpPr>
      <p:grpSpPr>
        <a:xfrm>
          <a:off x="0" y="0"/>
          <a:ext cx="0" cy="0"/>
          <a:chOff x="0" y="0"/>
          <a:chExt cx="0" cy="0"/>
        </a:xfrm>
      </p:grpSpPr>
      <p:grpSp>
        <p:nvGrpSpPr>
          <p:cNvPr id="49" name="Google Shape;49;p33"/>
          <p:cNvGrpSpPr/>
          <p:nvPr/>
        </p:nvGrpSpPr>
        <p:grpSpPr>
          <a:xfrm>
            <a:off x="10962579" y="5678327"/>
            <a:ext cx="1234800" cy="1051200"/>
            <a:chOff x="5626893" y="3026568"/>
            <a:chExt cx="937260" cy="800760"/>
          </a:xfrm>
        </p:grpSpPr>
        <p:sp>
          <p:nvSpPr>
            <p:cNvPr id="50" name="Google Shape;50;p33"/>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1" name="Google Shape;51;p33"/>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52" name="Google Shape;52;p33"/>
          <p:cNvSpPr txBox="1"/>
          <p:nvPr>
            <p:ph idx="1" type="body"/>
          </p:nvPr>
        </p:nvSpPr>
        <p:spPr>
          <a:xfrm>
            <a:off x="1032739" y="2647949"/>
            <a:ext cx="4593600" cy="60007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500"/>
              <a:buNone/>
              <a:defRPr b="1" sz="2500">
                <a:solidFill>
                  <a:schemeClr val="dk2"/>
                </a:solidFill>
                <a:latin typeface="Comic Sans MS"/>
                <a:ea typeface="Comic Sans MS"/>
                <a:cs typeface="Comic Sans MS"/>
                <a:sym typeface="Comic Sans MS"/>
              </a:defRPr>
            </a:lvl1pPr>
            <a:lvl2pPr indent="-228600" lvl="1" marL="914400" algn="l">
              <a:lnSpc>
                <a:spcPct val="90000"/>
              </a:lnSpc>
              <a:spcBef>
                <a:spcPts val="500"/>
              </a:spcBef>
              <a:spcAft>
                <a:spcPts val="0"/>
              </a:spcAft>
              <a:buClr>
                <a:schemeClr val="accent4"/>
              </a:buClr>
              <a:buSzPts val="2000"/>
              <a:buNone/>
              <a:defRPr b="1" sz="2000"/>
            </a:lvl2pPr>
            <a:lvl3pPr indent="-228600" lvl="2" marL="1371600" algn="l">
              <a:lnSpc>
                <a:spcPct val="90000"/>
              </a:lnSpc>
              <a:spcBef>
                <a:spcPts val="500"/>
              </a:spcBef>
              <a:spcAft>
                <a:spcPts val="0"/>
              </a:spcAft>
              <a:buClr>
                <a:schemeClr val="accent4"/>
              </a:buClr>
              <a:buSzPts val="1800"/>
              <a:buNone/>
              <a:defRPr b="1" sz="1800"/>
            </a:lvl3pPr>
            <a:lvl4pPr indent="-228600" lvl="3" marL="1828800" algn="l">
              <a:lnSpc>
                <a:spcPct val="90000"/>
              </a:lnSpc>
              <a:spcBef>
                <a:spcPts val="500"/>
              </a:spcBef>
              <a:spcAft>
                <a:spcPts val="0"/>
              </a:spcAft>
              <a:buClr>
                <a:schemeClr val="accent4"/>
              </a:buClr>
              <a:buSzPts val="1600"/>
              <a:buNone/>
              <a:defRPr b="1" sz="1600"/>
            </a:lvl4pPr>
            <a:lvl5pPr indent="-228600" lvl="4" marL="2286000" algn="l">
              <a:lnSpc>
                <a:spcPct val="90000"/>
              </a:lnSpc>
              <a:spcBef>
                <a:spcPts val="500"/>
              </a:spcBef>
              <a:spcAft>
                <a:spcPts val="0"/>
              </a:spcAft>
              <a:buClr>
                <a:schemeClr val="accent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3" name="Google Shape;53;p33"/>
          <p:cNvSpPr txBox="1"/>
          <p:nvPr>
            <p:ph idx="2" type="body"/>
          </p:nvPr>
        </p:nvSpPr>
        <p:spPr>
          <a:xfrm>
            <a:off x="1030139" y="3248025"/>
            <a:ext cx="4573338" cy="231187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chemeClr val="accent2"/>
              </a:buClr>
              <a:buSzPts val="1600"/>
              <a:buChar char="•"/>
              <a:defRPr sz="1600">
                <a:latin typeface="Libre Franklin"/>
                <a:ea typeface="Libre Franklin"/>
                <a:cs typeface="Libre Franklin"/>
                <a:sym typeface="Libre Franklin"/>
              </a:defRPr>
            </a:lvl1pPr>
            <a:lvl2pPr indent="-330200" lvl="1" marL="914400" algn="l">
              <a:lnSpc>
                <a:spcPct val="90000"/>
              </a:lnSpc>
              <a:spcBef>
                <a:spcPts val="500"/>
              </a:spcBef>
              <a:spcAft>
                <a:spcPts val="0"/>
              </a:spcAft>
              <a:buClr>
                <a:schemeClr val="accent2"/>
              </a:buClr>
              <a:buSzPts val="1600"/>
              <a:buChar char="•"/>
              <a:defRPr sz="1600">
                <a:latin typeface="Libre Franklin"/>
                <a:ea typeface="Libre Franklin"/>
                <a:cs typeface="Libre Franklin"/>
                <a:sym typeface="Libre Franklin"/>
              </a:defRPr>
            </a:lvl2pPr>
            <a:lvl3pPr indent="-330200" lvl="2" marL="1371600" algn="l">
              <a:lnSpc>
                <a:spcPct val="90000"/>
              </a:lnSpc>
              <a:spcBef>
                <a:spcPts val="500"/>
              </a:spcBef>
              <a:spcAft>
                <a:spcPts val="0"/>
              </a:spcAft>
              <a:buClr>
                <a:schemeClr val="accent2"/>
              </a:buClr>
              <a:buSzPts val="1600"/>
              <a:buChar char="•"/>
              <a:defRPr sz="1600">
                <a:latin typeface="Libre Franklin"/>
                <a:ea typeface="Libre Franklin"/>
                <a:cs typeface="Libre Franklin"/>
                <a:sym typeface="Libre Franklin"/>
              </a:defRPr>
            </a:lvl3pPr>
            <a:lvl4pPr indent="-330200" lvl="3" marL="1828800" algn="l">
              <a:lnSpc>
                <a:spcPct val="90000"/>
              </a:lnSpc>
              <a:spcBef>
                <a:spcPts val="500"/>
              </a:spcBef>
              <a:spcAft>
                <a:spcPts val="0"/>
              </a:spcAft>
              <a:buClr>
                <a:schemeClr val="accent2"/>
              </a:buClr>
              <a:buSzPts val="1600"/>
              <a:buChar char="•"/>
              <a:defRPr sz="1600">
                <a:latin typeface="Libre Franklin"/>
                <a:ea typeface="Libre Franklin"/>
                <a:cs typeface="Libre Franklin"/>
                <a:sym typeface="Libre Franklin"/>
              </a:defRPr>
            </a:lvl4pPr>
            <a:lvl5pPr indent="-330200" lvl="4" marL="2286000" algn="l">
              <a:lnSpc>
                <a:spcPct val="90000"/>
              </a:lnSpc>
              <a:spcBef>
                <a:spcPts val="500"/>
              </a:spcBef>
              <a:spcAft>
                <a:spcPts val="0"/>
              </a:spcAft>
              <a:buClr>
                <a:schemeClr val="accent2"/>
              </a:buClr>
              <a:buSzPts val="1600"/>
              <a:buChar char="•"/>
              <a:defRPr sz="1600">
                <a:latin typeface="Libre Franklin"/>
                <a:ea typeface="Libre Franklin"/>
                <a:cs typeface="Libre Franklin"/>
                <a:sym typeface="Libre Franklin"/>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33"/>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3"/>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56" name="Google Shape;56;p33"/>
          <p:cNvSpPr/>
          <p:nvPr/>
        </p:nvSpPr>
        <p:spPr>
          <a:xfrm>
            <a:off x="-24517" y="970945"/>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7" name="Google Shape;57;p33"/>
          <p:cNvSpPr/>
          <p:nvPr/>
        </p:nvSpPr>
        <p:spPr>
          <a:xfrm>
            <a:off x="-26126" y="587196"/>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58" name="Google Shape;58;p33"/>
          <p:cNvSpPr txBox="1"/>
          <p:nvPr>
            <p:ph type="title"/>
          </p:nvPr>
        </p:nvSpPr>
        <p:spPr>
          <a:xfrm rot="-360000">
            <a:off x="830561" y="849316"/>
            <a:ext cx="3923299" cy="104249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3"/>
          <p:cNvSpPr txBox="1"/>
          <p:nvPr>
            <p:ph idx="3" type="body"/>
          </p:nvPr>
        </p:nvSpPr>
        <p:spPr>
          <a:xfrm>
            <a:off x="6207364" y="2647949"/>
            <a:ext cx="5076010" cy="600075"/>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2"/>
              </a:buClr>
              <a:buSzPts val="2500"/>
              <a:buNone/>
              <a:defRPr b="1" sz="2500">
                <a:solidFill>
                  <a:schemeClr val="dk2"/>
                </a:solidFill>
                <a:latin typeface="Comic Sans MS"/>
                <a:ea typeface="Comic Sans MS"/>
                <a:cs typeface="Comic Sans MS"/>
                <a:sym typeface="Comic Sans MS"/>
              </a:defRPr>
            </a:lvl1pPr>
            <a:lvl2pPr indent="-228600" lvl="1" marL="914400" algn="l">
              <a:lnSpc>
                <a:spcPct val="90000"/>
              </a:lnSpc>
              <a:spcBef>
                <a:spcPts val="500"/>
              </a:spcBef>
              <a:spcAft>
                <a:spcPts val="0"/>
              </a:spcAft>
              <a:buClr>
                <a:schemeClr val="accent4"/>
              </a:buClr>
              <a:buSzPts val="2000"/>
              <a:buNone/>
              <a:defRPr b="1" sz="2000"/>
            </a:lvl2pPr>
            <a:lvl3pPr indent="-228600" lvl="2" marL="1371600" algn="l">
              <a:lnSpc>
                <a:spcPct val="90000"/>
              </a:lnSpc>
              <a:spcBef>
                <a:spcPts val="500"/>
              </a:spcBef>
              <a:spcAft>
                <a:spcPts val="0"/>
              </a:spcAft>
              <a:buClr>
                <a:schemeClr val="accent4"/>
              </a:buClr>
              <a:buSzPts val="1800"/>
              <a:buNone/>
              <a:defRPr b="1" sz="1800"/>
            </a:lvl3pPr>
            <a:lvl4pPr indent="-228600" lvl="3" marL="1828800" algn="l">
              <a:lnSpc>
                <a:spcPct val="90000"/>
              </a:lnSpc>
              <a:spcBef>
                <a:spcPts val="500"/>
              </a:spcBef>
              <a:spcAft>
                <a:spcPts val="0"/>
              </a:spcAft>
              <a:buClr>
                <a:schemeClr val="accent4"/>
              </a:buClr>
              <a:buSzPts val="1600"/>
              <a:buNone/>
              <a:defRPr b="1" sz="1600"/>
            </a:lvl4pPr>
            <a:lvl5pPr indent="-228600" lvl="4" marL="2286000" algn="l">
              <a:lnSpc>
                <a:spcPct val="90000"/>
              </a:lnSpc>
              <a:spcBef>
                <a:spcPts val="500"/>
              </a:spcBef>
              <a:spcAft>
                <a:spcPts val="0"/>
              </a:spcAft>
              <a:buClr>
                <a:schemeClr val="accent4"/>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0" name="Google Shape;60;p33"/>
          <p:cNvSpPr txBox="1"/>
          <p:nvPr>
            <p:ph idx="4" type="body"/>
          </p:nvPr>
        </p:nvSpPr>
        <p:spPr>
          <a:xfrm>
            <a:off x="6207363" y="3248025"/>
            <a:ext cx="5073411" cy="2311872"/>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1000"/>
              </a:spcBef>
              <a:spcAft>
                <a:spcPts val="0"/>
              </a:spcAft>
              <a:buClr>
                <a:schemeClr val="accent2"/>
              </a:buClr>
              <a:buSzPts val="1600"/>
              <a:buChar char="•"/>
              <a:defRPr sz="1600">
                <a:latin typeface="Libre Franklin"/>
                <a:ea typeface="Libre Franklin"/>
                <a:cs typeface="Libre Franklin"/>
                <a:sym typeface="Libre Franklin"/>
              </a:defRPr>
            </a:lvl1pPr>
            <a:lvl2pPr indent="-330200" lvl="1" marL="914400" algn="l">
              <a:lnSpc>
                <a:spcPct val="90000"/>
              </a:lnSpc>
              <a:spcBef>
                <a:spcPts val="500"/>
              </a:spcBef>
              <a:spcAft>
                <a:spcPts val="0"/>
              </a:spcAft>
              <a:buClr>
                <a:schemeClr val="accent2"/>
              </a:buClr>
              <a:buSzPts val="1600"/>
              <a:buChar char="•"/>
              <a:defRPr sz="1600">
                <a:latin typeface="Libre Franklin"/>
                <a:ea typeface="Libre Franklin"/>
                <a:cs typeface="Libre Franklin"/>
                <a:sym typeface="Libre Franklin"/>
              </a:defRPr>
            </a:lvl2pPr>
            <a:lvl3pPr indent="-330200" lvl="2" marL="1371600" algn="l">
              <a:lnSpc>
                <a:spcPct val="90000"/>
              </a:lnSpc>
              <a:spcBef>
                <a:spcPts val="500"/>
              </a:spcBef>
              <a:spcAft>
                <a:spcPts val="0"/>
              </a:spcAft>
              <a:buClr>
                <a:schemeClr val="accent2"/>
              </a:buClr>
              <a:buSzPts val="1600"/>
              <a:buChar char="•"/>
              <a:defRPr sz="1600">
                <a:latin typeface="Libre Franklin"/>
                <a:ea typeface="Libre Franklin"/>
                <a:cs typeface="Libre Franklin"/>
                <a:sym typeface="Libre Franklin"/>
              </a:defRPr>
            </a:lvl3pPr>
            <a:lvl4pPr indent="-330200" lvl="3" marL="1828800" algn="l">
              <a:lnSpc>
                <a:spcPct val="90000"/>
              </a:lnSpc>
              <a:spcBef>
                <a:spcPts val="500"/>
              </a:spcBef>
              <a:spcAft>
                <a:spcPts val="0"/>
              </a:spcAft>
              <a:buClr>
                <a:schemeClr val="accent2"/>
              </a:buClr>
              <a:buSzPts val="1600"/>
              <a:buChar char="•"/>
              <a:defRPr sz="1600">
                <a:latin typeface="Libre Franklin"/>
                <a:ea typeface="Libre Franklin"/>
                <a:cs typeface="Libre Franklin"/>
                <a:sym typeface="Libre Franklin"/>
              </a:defRPr>
            </a:lvl4pPr>
            <a:lvl5pPr indent="-330200" lvl="4" marL="2286000" algn="l">
              <a:lnSpc>
                <a:spcPct val="90000"/>
              </a:lnSpc>
              <a:spcBef>
                <a:spcPts val="500"/>
              </a:spcBef>
              <a:spcAft>
                <a:spcPts val="0"/>
              </a:spcAft>
              <a:buClr>
                <a:schemeClr val="accent2"/>
              </a:buClr>
              <a:buSzPts val="1600"/>
              <a:buChar char="•"/>
              <a:defRPr sz="1600">
                <a:latin typeface="Libre Franklin"/>
                <a:ea typeface="Libre Franklin"/>
                <a:cs typeface="Libre Franklin"/>
                <a:sym typeface="Libre Franklin"/>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33"/>
          <p:cNvSpPr txBox="1"/>
          <p:nvPr>
            <p:ph idx="5" type="body"/>
          </p:nvPr>
        </p:nvSpPr>
        <p:spPr>
          <a:xfrm>
            <a:off x="5676900" y="1374622"/>
            <a:ext cx="5202936" cy="1115568"/>
          </a:xfrm>
          <a:prstGeom prst="rect">
            <a:avLst/>
          </a:prstGeom>
          <a:gradFill>
            <a:gsLst>
              <a:gs pos="0">
                <a:schemeClr val="dk2"/>
              </a:gs>
              <a:gs pos="100000">
                <a:schemeClr val="dk1"/>
              </a:gs>
            </a:gsLst>
            <a:lin ang="0" scaled="0"/>
          </a:gradFill>
          <a:ln>
            <a:noFill/>
          </a:ln>
        </p:spPr>
        <p:txBody>
          <a:bodyPr anchorCtr="0" anchor="ctr" bIns="108000" lIns="144000" spcFirstLastPara="1" rIns="108000" wrap="square" tIns="108000">
            <a:normAutofit/>
          </a:bodyPr>
          <a:lstStyle>
            <a:lvl1pPr indent="-228600" lvl="0" marL="457200" algn="l">
              <a:lnSpc>
                <a:spcPct val="90000"/>
              </a:lnSpc>
              <a:spcBef>
                <a:spcPts val="1000"/>
              </a:spcBef>
              <a:spcAft>
                <a:spcPts val="0"/>
              </a:spcAft>
              <a:buClr>
                <a:schemeClr val="lt1"/>
              </a:buClr>
              <a:buSzPts val="2000"/>
              <a:buNone/>
              <a:defRPr b="1" sz="2000">
                <a:solidFill>
                  <a:schemeClr val="lt1"/>
                </a:solidFill>
              </a:defRPr>
            </a:lvl1pPr>
            <a:lvl2pPr indent="-228600" lvl="1" marL="914400" algn="l">
              <a:lnSpc>
                <a:spcPct val="90000"/>
              </a:lnSpc>
              <a:spcBef>
                <a:spcPts val="500"/>
              </a:spcBef>
              <a:spcAft>
                <a:spcPts val="0"/>
              </a:spcAft>
              <a:buClr>
                <a:srgbClr val="BB8888"/>
              </a:buClr>
              <a:buSzPts val="2000"/>
              <a:buNone/>
              <a:defRPr sz="2000">
                <a:solidFill>
                  <a:srgbClr val="BB8888"/>
                </a:solidFill>
              </a:defRPr>
            </a:lvl2pPr>
            <a:lvl3pPr indent="-228600" lvl="2" marL="1371600" algn="l">
              <a:lnSpc>
                <a:spcPct val="90000"/>
              </a:lnSpc>
              <a:spcBef>
                <a:spcPts val="500"/>
              </a:spcBef>
              <a:spcAft>
                <a:spcPts val="0"/>
              </a:spcAft>
              <a:buClr>
                <a:srgbClr val="BB8888"/>
              </a:buClr>
              <a:buSzPts val="1800"/>
              <a:buNone/>
              <a:defRPr sz="1800">
                <a:solidFill>
                  <a:srgbClr val="BB8888"/>
                </a:solidFill>
              </a:defRPr>
            </a:lvl3pPr>
            <a:lvl4pPr indent="-228600" lvl="3" marL="1828800" algn="l">
              <a:lnSpc>
                <a:spcPct val="90000"/>
              </a:lnSpc>
              <a:spcBef>
                <a:spcPts val="500"/>
              </a:spcBef>
              <a:spcAft>
                <a:spcPts val="0"/>
              </a:spcAft>
              <a:buClr>
                <a:srgbClr val="BB8888"/>
              </a:buClr>
              <a:buSzPts val="1600"/>
              <a:buNone/>
              <a:defRPr sz="1600">
                <a:solidFill>
                  <a:srgbClr val="BB8888"/>
                </a:solidFill>
              </a:defRPr>
            </a:lvl4pPr>
            <a:lvl5pPr indent="-228600" lvl="4" marL="2286000" algn="l">
              <a:lnSpc>
                <a:spcPct val="90000"/>
              </a:lnSpc>
              <a:spcBef>
                <a:spcPts val="500"/>
              </a:spcBef>
              <a:spcAft>
                <a:spcPts val="0"/>
              </a:spcAft>
              <a:buClr>
                <a:srgbClr val="BB8888"/>
              </a:buClr>
              <a:buSzPts val="1600"/>
              <a:buNone/>
              <a:defRPr sz="1600">
                <a:solidFill>
                  <a:srgbClr val="BB8888"/>
                </a:solidFill>
              </a:defRPr>
            </a:lvl5pPr>
            <a:lvl6pPr indent="-228600" lvl="5" marL="2743200" algn="l">
              <a:lnSpc>
                <a:spcPct val="90000"/>
              </a:lnSpc>
              <a:spcBef>
                <a:spcPts val="500"/>
              </a:spcBef>
              <a:spcAft>
                <a:spcPts val="0"/>
              </a:spcAft>
              <a:buClr>
                <a:srgbClr val="BB8888"/>
              </a:buClr>
              <a:buSzPts val="1600"/>
              <a:buNone/>
              <a:defRPr sz="1600">
                <a:solidFill>
                  <a:srgbClr val="BB8888"/>
                </a:solidFill>
              </a:defRPr>
            </a:lvl6pPr>
            <a:lvl7pPr indent="-228600" lvl="6" marL="3200400" algn="l">
              <a:lnSpc>
                <a:spcPct val="90000"/>
              </a:lnSpc>
              <a:spcBef>
                <a:spcPts val="500"/>
              </a:spcBef>
              <a:spcAft>
                <a:spcPts val="0"/>
              </a:spcAft>
              <a:buClr>
                <a:srgbClr val="BB8888"/>
              </a:buClr>
              <a:buSzPts val="1600"/>
              <a:buNone/>
              <a:defRPr sz="1600">
                <a:solidFill>
                  <a:srgbClr val="BB8888"/>
                </a:solidFill>
              </a:defRPr>
            </a:lvl7pPr>
            <a:lvl8pPr indent="-228600" lvl="7" marL="3657600" algn="l">
              <a:lnSpc>
                <a:spcPct val="90000"/>
              </a:lnSpc>
              <a:spcBef>
                <a:spcPts val="500"/>
              </a:spcBef>
              <a:spcAft>
                <a:spcPts val="0"/>
              </a:spcAft>
              <a:buClr>
                <a:srgbClr val="BB8888"/>
              </a:buClr>
              <a:buSzPts val="1600"/>
              <a:buNone/>
              <a:defRPr sz="1600">
                <a:solidFill>
                  <a:srgbClr val="BB8888"/>
                </a:solidFill>
              </a:defRPr>
            </a:lvl8pPr>
            <a:lvl9pPr indent="-228600" lvl="8" marL="4114800" algn="l">
              <a:lnSpc>
                <a:spcPct val="90000"/>
              </a:lnSpc>
              <a:spcBef>
                <a:spcPts val="500"/>
              </a:spcBef>
              <a:spcAft>
                <a:spcPts val="0"/>
              </a:spcAft>
              <a:buClr>
                <a:srgbClr val="BB8888"/>
              </a:buClr>
              <a:buSzPts val="1600"/>
              <a:buNone/>
              <a:defRPr sz="1600">
                <a:solidFill>
                  <a:srgbClr val="BB8888"/>
                </a:solidFill>
              </a:defRPr>
            </a:lvl9pPr>
          </a:lstStyle>
          <a:p/>
        </p:txBody>
      </p:sp>
      <p:sp>
        <p:nvSpPr>
          <p:cNvPr id="62" name="Google Shape;62;p33"/>
          <p:cNvSpPr/>
          <p:nvPr/>
        </p:nvSpPr>
        <p:spPr>
          <a:xfrm>
            <a:off x="4200902" y="5658793"/>
            <a:ext cx="1842058" cy="1206865"/>
          </a:xfrm>
          <a:custGeom>
            <a:rect b="b" l="l" r="r" t="t"/>
            <a:pathLst>
              <a:path extrusionOk="0" h="1206865" w="1842057">
                <a:moveTo>
                  <a:pt x="1838211" y="12668"/>
                </a:moveTo>
                <a:lnTo>
                  <a:pt x="1156014" y="331534"/>
                </a:lnTo>
                <a:lnTo>
                  <a:pt x="12668" y="1200477"/>
                </a:lnTo>
                <a:lnTo>
                  <a:pt x="557663" y="1200477"/>
                </a:lnTo>
                <a:lnTo>
                  <a:pt x="1389765" y="576719"/>
                </a:lnTo>
                <a:close/>
              </a:path>
            </a:pathLst>
          </a:custGeom>
          <a:gradFill>
            <a:gsLst>
              <a:gs pos="0">
                <a:srgbClr val="C07400">
                  <a:alpha val="4705"/>
                </a:srgbClr>
              </a:gs>
              <a:gs pos="100000">
                <a:srgbClr val="C07400">
                  <a:alpha val="20000"/>
                </a:srgbClr>
              </a:gs>
            </a:gsLst>
            <a:lin ang="83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3" name="Google Shape;63;p33"/>
          <p:cNvSpPr/>
          <p:nvPr/>
        </p:nvSpPr>
        <p:spPr>
          <a:xfrm>
            <a:off x="4406705" y="5524132"/>
            <a:ext cx="2045319" cy="1346608"/>
          </a:xfrm>
          <a:custGeom>
            <a:rect b="b" l="l" r="r" t="t"/>
            <a:pathLst>
              <a:path extrusionOk="0" h="1346607" w="2045319">
                <a:moveTo>
                  <a:pt x="12668" y="1335138"/>
                </a:moveTo>
                <a:lnTo>
                  <a:pt x="705027" y="1335138"/>
                </a:lnTo>
                <a:lnTo>
                  <a:pt x="2044013" y="342968"/>
                </a:lnTo>
                <a:lnTo>
                  <a:pt x="1800099" y="12668"/>
                </a:lnTo>
                <a:close/>
              </a:path>
            </a:pathLst>
          </a:custGeom>
          <a:blipFill rotWithShape="1">
            <a:blip r:embed="rId2">
              <a:alphaModFix/>
            </a:blip>
            <a:stretch>
              <a:fillRect b="0" l="0" r="5238" t="10701"/>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4" name="Shape 64"/>
        <p:cNvGrpSpPr/>
        <p:nvPr/>
      </p:nvGrpSpPr>
      <p:grpSpPr>
        <a:xfrm>
          <a:off x="0" y="0"/>
          <a:ext cx="0" cy="0"/>
          <a:chOff x="0" y="0"/>
          <a:chExt cx="0" cy="0"/>
        </a:xfrm>
      </p:grpSpPr>
      <p:grpSp>
        <p:nvGrpSpPr>
          <p:cNvPr id="65" name="Google Shape;65;p34"/>
          <p:cNvGrpSpPr/>
          <p:nvPr/>
        </p:nvGrpSpPr>
        <p:grpSpPr>
          <a:xfrm>
            <a:off x="10962579" y="5678327"/>
            <a:ext cx="1234800" cy="1051200"/>
            <a:chOff x="5626893" y="3026568"/>
            <a:chExt cx="937260" cy="800760"/>
          </a:xfrm>
        </p:grpSpPr>
        <p:sp>
          <p:nvSpPr>
            <p:cNvPr id="66" name="Google Shape;66;p34"/>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7" name="Google Shape;67;p34"/>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68" name="Google Shape;68;p34"/>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4"/>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4"/>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grpSp>
        <p:nvGrpSpPr>
          <p:cNvPr id="71" name="Google Shape;71;p34"/>
          <p:cNvGrpSpPr/>
          <p:nvPr/>
        </p:nvGrpSpPr>
        <p:grpSpPr>
          <a:xfrm>
            <a:off x="-12715" y="-12715"/>
            <a:ext cx="7434968" cy="5461207"/>
            <a:chOff x="-12715" y="-12715"/>
            <a:chExt cx="7434968" cy="5461207"/>
          </a:xfrm>
        </p:grpSpPr>
        <p:sp>
          <p:nvSpPr>
            <p:cNvPr id="72" name="Google Shape;72;p34"/>
            <p:cNvSpPr/>
            <p:nvPr/>
          </p:nvSpPr>
          <p:spPr>
            <a:xfrm>
              <a:off x="5931446" y="-12715"/>
              <a:ext cx="1207388" cy="1143841"/>
            </a:xfrm>
            <a:custGeom>
              <a:rect b="b" l="l" r="r" t="t"/>
              <a:pathLst>
                <a:path extrusionOk="0" h="1143841" w="1207387">
                  <a:moveTo>
                    <a:pt x="1194684" y="12715"/>
                  </a:moveTo>
                  <a:lnTo>
                    <a:pt x="754940" y="12715"/>
                  </a:lnTo>
                  <a:lnTo>
                    <a:pt x="332990" y="494399"/>
                  </a:lnTo>
                  <a:lnTo>
                    <a:pt x="12715" y="1140034"/>
                  </a:lnTo>
                  <a:lnTo>
                    <a:pt x="612596" y="686310"/>
                  </a:lnTo>
                  <a:close/>
                </a:path>
              </a:pathLst>
            </a:custGeom>
            <a:gradFill>
              <a:gsLst>
                <a:gs pos="0">
                  <a:srgbClr val="C074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73" name="Google Shape;73;p34"/>
            <p:cNvSpPr/>
            <p:nvPr/>
          </p:nvSpPr>
          <p:spPr>
            <a:xfrm>
              <a:off x="-12715" y="4607132"/>
              <a:ext cx="2071623" cy="635467"/>
            </a:xfrm>
            <a:custGeom>
              <a:rect b="b" l="l" r="r" t="t"/>
              <a:pathLst>
                <a:path extrusionOk="0" h="635467" w="2071623">
                  <a:moveTo>
                    <a:pt x="2061461" y="12715"/>
                  </a:moveTo>
                  <a:lnTo>
                    <a:pt x="2061461" y="12715"/>
                  </a:lnTo>
                  <a:lnTo>
                    <a:pt x="1307797" y="13986"/>
                  </a:lnTo>
                  <a:lnTo>
                    <a:pt x="12715" y="294862"/>
                  </a:lnTo>
                  <a:lnTo>
                    <a:pt x="12715" y="629118"/>
                  </a:lnTo>
                  <a:lnTo>
                    <a:pt x="1415827" y="335532"/>
                  </a:lnTo>
                  <a:close/>
                </a:path>
              </a:pathLst>
            </a:custGeom>
            <a:gradFill>
              <a:gsLst>
                <a:gs pos="0">
                  <a:srgbClr val="9D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74" name="Google Shape;74;p34"/>
            <p:cNvSpPr/>
            <p:nvPr/>
          </p:nvSpPr>
          <p:spPr>
            <a:xfrm>
              <a:off x="-12715" y="4546128"/>
              <a:ext cx="2287682" cy="902364"/>
            </a:xfrm>
            <a:custGeom>
              <a:rect b="b" l="l" r="r" t="t"/>
              <a:pathLst>
                <a:path extrusionOk="0" h="902363" w="2287682">
                  <a:moveTo>
                    <a:pt x="12715" y="898556"/>
                  </a:moveTo>
                  <a:lnTo>
                    <a:pt x="2283875" y="415601"/>
                  </a:lnTo>
                  <a:lnTo>
                    <a:pt x="2198722" y="12715"/>
                  </a:lnTo>
                  <a:lnTo>
                    <a:pt x="12715" y="477877"/>
                  </a:lnTo>
                  <a:close/>
                </a:path>
              </a:pathLst>
            </a:custGeom>
            <a:blipFill rotWithShape="1">
              <a:blip r:embed="rId2">
                <a:alphaModFix/>
              </a:blip>
              <a:stretch>
                <a:fillRect b="0" l="0" r="1772" t="1926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75" name="Google Shape;75;p34"/>
            <p:cNvSpPr/>
            <p:nvPr/>
          </p:nvSpPr>
          <p:spPr>
            <a:xfrm>
              <a:off x="5820875" y="-12715"/>
              <a:ext cx="1601378" cy="1461575"/>
            </a:xfrm>
            <a:custGeom>
              <a:rect b="b" l="l" r="r" t="t"/>
              <a:pathLst>
                <a:path extrusionOk="0" h="1461574" w="1601377">
                  <a:moveTo>
                    <a:pt x="1047256" y="12715"/>
                  </a:moveTo>
                  <a:lnTo>
                    <a:pt x="12715" y="1181975"/>
                  </a:lnTo>
                  <a:lnTo>
                    <a:pt x="321552" y="1455226"/>
                  </a:lnTo>
                  <a:lnTo>
                    <a:pt x="1597570" y="12715"/>
                  </a:lnTo>
                  <a:close/>
                </a:path>
              </a:pathLst>
            </a:custGeom>
            <a:blipFill rotWithShape="1">
              <a:blip r:embed="rId3">
                <a:alphaModFix/>
              </a:blip>
              <a:stretch>
                <a:fillRect b="9278" l="9982"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1">
  <p:cSld name="Text Layout 1">
    <p:spTree>
      <p:nvGrpSpPr>
        <p:cNvPr id="76" name="Shape 76"/>
        <p:cNvGrpSpPr/>
        <p:nvPr/>
      </p:nvGrpSpPr>
      <p:grpSpPr>
        <a:xfrm>
          <a:off x="0" y="0"/>
          <a:ext cx="0" cy="0"/>
          <a:chOff x="0" y="0"/>
          <a:chExt cx="0" cy="0"/>
        </a:xfrm>
      </p:grpSpPr>
      <p:grpSp>
        <p:nvGrpSpPr>
          <p:cNvPr id="77" name="Google Shape;77;p35"/>
          <p:cNvGrpSpPr/>
          <p:nvPr/>
        </p:nvGrpSpPr>
        <p:grpSpPr>
          <a:xfrm>
            <a:off x="10962579" y="5678327"/>
            <a:ext cx="1234800" cy="1051200"/>
            <a:chOff x="5626893" y="3026568"/>
            <a:chExt cx="937260" cy="800760"/>
          </a:xfrm>
        </p:grpSpPr>
        <p:sp>
          <p:nvSpPr>
            <p:cNvPr id="78" name="Google Shape;78;p35"/>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79" name="Google Shape;79;p35"/>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80" name="Google Shape;80;p35"/>
          <p:cNvSpPr txBox="1"/>
          <p:nvPr>
            <p:ph idx="1" type="body"/>
          </p:nvPr>
        </p:nvSpPr>
        <p:spPr>
          <a:xfrm>
            <a:off x="748030" y="2442380"/>
            <a:ext cx="3913632" cy="804672"/>
          </a:xfrm>
          <a:prstGeom prst="rect">
            <a:avLst/>
          </a:prstGeom>
          <a:gradFill>
            <a:gsLst>
              <a:gs pos="0">
                <a:schemeClr val="dk2"/>
              </a:gs>
              <a:gs pos="100000">
                <a:schemeClr val="dk1"/>
              </a:gs>
            </a:gsLst>
            <a:lin ang="10800000" scaled="0"/>
          </a:gradFill>
          <a:ln>
            <a:noFill/>
          </a:ln>
        </p:spPr>
        <p:txBody>
          <a:bodyPr anchorCtr="0" anchor="ctr" bIns="72000" lIns="144000" spcFirstLastPara="1" rIns="91425" wrap="square" tIns="72000">
            <a:normAutofit/>
          </a:bodyPr>
          <a:lstStyle>
            <a:lvl1pPr indent="-228600" lvl="0" marL="457200" algn="l">
              <a:lnSpc>
                <a:spcPct val="90000"/>
              </a:lnSpc>
              <a:spcBef>
                <a:spcPts val="1000"/>
              </a:spcBef>
              <a:spcAft>
                <a:spcPts val="0"/>
              </a:spcAft>
              <a:buClr>
                <a:schemeClr val="lt1"/>
              </a:buClr>
              <a:buSzPts val="2000"/>
              <a:buNone/>
              <a:defRPr b="1" sz="2000">
                <a:solidFill>
                  <a:schemeClr val="lt1"/>
                </a:solidFill>
              </a:defRPr>
            </a:lvl1pPr>
            <a:lvl2pPr indent="-228600" lvl="1" marL="914400" algn="l">
              <a:lnSpc>
                <a:spcPct val="90000"/>
              </a:lnSpc>
              <a:spcBef>
                <a:spcPts val="500"/>
              </a:spcBef>
              <a:spcAft>
                <a:spcPts val="0"/>
              </a:spcAft>
              <a:buClr>
                <a:srgbClr val="BB8888"/>
              </a:buClr>
              <a:buSzPts val="2000"/>
              <a:buNone/>
              <a:defRPr sz="2000">
                <a:solidFill>
                  <a:srgbClr val="BB8888"/>
                </a:solidFill>
              </a:defRPr>
            </a:lvl2pPr>
            <a:lvl3pPr indent="-228600" lvl="2" marL="1371600" algn="l">
              <a:lnSpc>
                <a:spcPct val="90000"/>
              </a:lnSpc>
              <a:spcBef>
                <a:spcPts val="500"/>
              </a:spcBef>
              <a:spcAft>
                <a:spcPts val="0"/>
              </a:spcAft>
              <a:buClr>
                <a:srgbClr val="BB8888"/>
              </a:buClr>
              <a:buSzPts val="1800"/>
              <a:buNone/>
              <a:defRPr sz="1800">
                <a:solidFill>
                  <a:srgbClr val="BB8888"/>
                </a:solidFill>
              </a:defRPr>
            </a:lvl3pPr>
            <a:lvl4pPr indent="-228600" lvl="3" marL="1828800" algn="l">
              <a:lnSpc>
                <a:spcPct val="90000"/>
              </a:lnSpc>
              <a:spcBef>
                <a:spcPts val="500"/>
              </a:spcBef>
              <a:spcAft>
                <a:spcPts val="0"/>
              </a:spcAft>
              <a:buClr>
                <a:srgbClr val="BB8888"/>
              </a:buClr>
              <a:buSzPts val="1600"/>
              <a:buNone/>
              <a:defRPr sz="1600">
                <a:solidFill>
                  <a:srgbClr val="BB8888"/>
                </a:solidFill>
              </a:defRPr>
            </a:lvl4pPr>
            <a:lvl5pPr indent="-228600" lvl="4" marL="2286000" algn="l">
              <a:lnSpc>
                <a:spcPct val="90000"/>
              </a:lnSpc>
              <a:spcBef>
                <a:spcPts val="500"/>
              </a:spcBef>
              <a:spcAft>
                <a:spcPts val="0"/>
              </a:spcAft>
              <a:buClr>
                <a:srgbClr val="BB8888"/>
              </a:buClr>
              <a:buSzPts val="1600"/>
              <a:buNone/>
              <a:defRPr sz="1600">
                <a:solidFill>
                  <a:srgbClr val="BB8888"/>
                </a:solidFill>
              </a:defRPr>
            </a:lvl5pPr>
            <a:lvl6pPr indent="-228600" lvl="5" marL="2743200" algn="l">
              <a:lnSpc>
                <a:spcPct val="90000"/>
              </a:lnSpc>
              <a:spcBef>
                <a:spcPts val="500"/>
              </a:spcBef>
              <a:spcAft>
                <a:spcPts val="0"/>
              </a:spcAft>
              <a:buClr>
                <a:srgbClr val="BB8888"/>
              </a:buClr>
              <a:buSzPts val="1600"/>
              <a:buNone/>
              <a:defRPr sz="1600">
                <a:solidFill>
                  <a:srgbClr val="BB8888"/>
                </a:solidFill>
              </a:defRPr>
            </a:lvl6pPr>
            <a:lvl7pPr indent="-228600" lvl="6" marL="3200400" algn="l">
              <a:lnSpc>
                <a:spcPct val="90000"/>
              </a:lnSpc>
              <a:spcBef>
                <a:spcPts val="500"/>
              </a:spcBef>
              <a:spcAft>
                <a:spcPts val="0"/>
              </a:spcAft>
              <a:buClr>
                <a:srgbClr val="BB8888"/>
              </a:buClr>
              <a:buSzPts val="1600"/>
              <a:buNone/>
              <a:defRPr sz="1600">
                <a:solidFill>
                  <a:srgbClr val="BB8888"/>
                </a:solidFill>
              </a:defRPr>
            </a:lvl7pPr>
            <a:lvl8pPr indent="-228600" lvl="7" marL="3657600" algn="l">
              <a:lnSpc>
                <a:spcPct val="90000"/>
              </a:lnSpc>
              <a:spcBef>
                <a:spcPts val="500"/>
              </a:spcBef>
              <a:spcAft>
                <a:spcPts val="0"/>
              </a:spcAft>
              <a:buClr>
                <a:srgbClr val="BB8888"/>
              </a:buClr>
              <a:buSzPts val="1600"/>
              <a:buNone/>
              <a:defRPr sz="1600">
                <a:solidFill>
                  <a:srgbClr val="BB8888"/>
                </a:solidFill>
              </a:defRPr>
            </a:lvl8pPr>
            <a:lvl9pPr indent="-228600" lvl="8" marL="4114800" algn="l">
              <a:lnSpc>
                <a:spcPct val="90000"/>
              </a:lnSpc>
              <a:spcBef>
                <a:spcPts val="500"/>
              </a:spcBef>
              <a:spcAft>
                <a:spcPts val="0"/>
              </a:spcAft>
              <a:buClr>
                <a:srgbClr val="BB8888"/>
              </a:buClr>
              <a:buSzPts val="1600"/>
              <a:buNone/>
              <a:defRPr sz="1600">
                <a:solidFill>
                  <a:srgbClr val="BB8888"/>
                </a:solidFill>
              </a:defRPr>
            </a:lvl9pPr>
          </a:lstStyle>
          <a:p/>
        </p:txBody>
      </p:sp>
      <p:sp>
        <p:nvSpPr>
          <p:cNvPr id="81" name="Google Shape;81;p35"/>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5"/>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35"/>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84" name="Google Shape;84;p35"/>
          <p:cNvSpPr/>
          <p:nvPr/>
        </p:nvSpPr>
        <p:spPr>
          <a:xfrm>
            <a:off x="-24517" y="970945"/>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85" name="Google Shape;85;p35"/>
          <p:cNvSpPr/>
          <p:nvPr/>
        </p:nvSpPr>
        <p:spPr>
          <a:xfrm>
            <a:off x="-26126" y="587196"/>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86" name="Google Shape;86;p35"/>
          <p:cNvSpPr txBox="1"/>
          <p:nvPr>
            <p:ph type="title"/>
          </p:nvPr>
        </p:nvSpPr>
        <p:spPr>
          <a:xfrm rot="-360000">
            <a:off x="846111" y="974881"/>
            <a:ext cx="3933620" cy="73441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35"/>
          <p:cNvSpPr txBox="1"/>
          <p:nvPr>
            <p:ph idx="2" type="body"/>
          </p:nvPr>
        </p:nvSpPr>
        <p:spPr>
          <a:xfrm>
            <a:off x="808990" y="3392622"/>
            <a:ext cx="3913188" cy="2249488"/>
          </a:xfrm>
          <a:prstGeom prst="rect">
            <a:avLst/>
          </a:prstGeom>
          <a:noFill/>
          <a:ln>
            <a:noFill/>
          </a:ln>
        </p:spPr>
        <p:txBody>
          <a:bodyPr anchorCtr="0" anchor="t" bIns="45700" lIns="91425" spcFirstLastPara="1" rIns="91425" wrap="square" tIns="45700">
            <a:normAutofit/>
          </a:bodyPr>
          <a:lstStyle>
            <a:lvl1pPr indent="-330200" lvl="0" marL="457200" algn="l">
              <a:lnSpc>
                <a:spcPct val="90000"/>
              </a:lnSpc>
              <a:spcBef>
                <a:spcPts val="600"/>
              </a:spcBef>
              <a:spcAft>
                <a:spcPts val="0"/>
              </a:spcAft>
              <a:buClr>
                <a:schemeClr val="accent2"/>
              </a:buClr>
              <a:buSzPts val="1600"/>
              <a:buChar char="•"/>
              <a:defRPr b="0" sz="1600">
                <a:latin typeface="Libre Franklin"/>
                <a:ea typeface="Libre Franklin"/>
                <a:cs typeface="Libre Franklin"/>
                <a:sym typeface="Libre Franklin"/>
              </a:defRPr>
            </a:lvl1pPr>
            <a:lvl2pPr indent="-228600" lvl="1" marL="914400" algn="l">
              <a:lnSpc>
                <a:spcPct val="90000"/>
              </a:lnSpc>
              <a:spcBef>
                <a:spcPts val="500"/>
              </a:spcBef>
              <a:spcAft>
                <a:spcPts val="0"/>
              </a:spcAft>
              <a:buClr>
                <a:schemeClr val="accent4"/>
              </a:buClr>
              <a:buSzPts val="1600"/>
              <a:buNone/>
              <a:defRPr sz="1600">
                <a:latin typeface="Libre Franklin"/>
                <a:ea typeface="Libre Franklin"/>
                <a:cs typeface="Libre Franklin"/>
                <a:sym typeface="Libre Franklin"/>
              </a:defRPr>
            </a:lvl2pPr>
            <a:lvl3pPr indent="-330200" lvl="2" marL="1371600" algn="l">
              <a:lnSpc>
                <a:spcPct val="90000"/>
              </a:lnSpc>
              <a:spcBef>
                <a:spcPts val="500"/>
              </a:spcBef>
              <a:spcAft>
                <a:spcPts val="0"/>
              </a:spcAft>
              <a:buClr>
                <a:schemeClr val="accent4"/>
              </a:buClr>
              <a:buSzPts val="1600"/>
              <a:buChar char="•"/>
              <a:defRPr sz="1600">
                <a:latin typeface="Libre Franklin"/>
                <a:ea typeface="Libre Franklin"/>
                <a:cs typeface="Libre Franklin"/>
                <a:sym typeface="Libre Franklin"/>
              </a:defRPr>
            </a:lvl3pPr>
            <a:lvl4pPr indent="-330200" lvl="3" marL="1828800" algn="l">
              <a:lnSpc>
                <a:spcPct val="90000"/>
              </a:lnSpc>
              <a:spcBef>
                <a:spcPts val="500"/>
              </a:spcBef>
              <a:spcAft>
                <a:spcPts val="0"/>
              </a:spcAft>
              <a:buClr>
                <a:schemeClr val="accent4"/>
              </a:buClr>
              <a:buSzPts val="1600"/>
              <a:buChar char="•"/>
              <a:defRPr sz="1600">
                <a:latin typeface="Libre Franklin"/>
                <a:ea typeface="Libre Franklin"/>
                <a:cs typeface="Libre Franklin"/>
                <a:sym typeface="Libre Franklin"/>
              </a:defRPr>
            </a:lvl4pPr>
            <a:lvl5pPr indent="-330200" lvl="4" marL="2286000" algn="l">
              <a:lnSpc>
                <a:spcPct val="90000"/>
              </a:lnSpc>
              <a:spcBef>
                <a:spcPts val="500"/>
              </a:spcBef>
              <a:spcAft>
                <a:spcPts val="0"/>
              </a:spcAft>
              <a:buClr>
                <a:schemeClr val="accent4"/>
              </a:buClr>
              <a:buSzPts val="1600"/>
              <a:buChar char="•"/>
              <a:defRPr sz="1600">
                <a:latin typeface="Libre Franklin"/>
                <a:ea typeface="Libre Franklin"/>
                <a:cs typeface="Libre Franklin"/>
                <a:sym typeface="Libre Franklin"/>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grpSp>
        <p:nvGrpSpPr>
          <p:cNvPr id="88" name="Google Shape;88;p35"/>
          <p:cNvGrpSpPr/>
          <p:nvPr/>
        </p:nvGrpSpPr>
        <p:grpSpPr>
          <a:xfrm>
            <a:off x="5518024" y="-12700"/>
            <a:ext cx="6359713" cy="6455013"/>
            <a:chOff x="5518024" y="-12700"/>
            <a:chExt cx="6359713" cy="6455013"/>
          </a:xfrm>
        </p:grpSpPr>
        <p:sp>
          <p:nvSpPr>
            <p:cNvPr id="89" name="Google Shape;89;p35"/>
            <p:cNvSpPr/>
            <p:nvPr/>
          </p:nvSpPr>
          <p:spPr>
            <a:xfrm>
              <a:off x="5518024" y="-12700"/>
              <a:ext cx="2287209" cy="5565543"/>
            </a:xfrm>
            <a:custGeom>
              <a:rect b="b" l="l" r="r" t="t"/>
              <a:pathLst>
                <a:path extrusionOk="0" h="5565543" w="2287209">
                  <a:moveTo>
                    <a:pt x="1132162" y="5560454"/>
                  </a:moveTo>
                  <a:lnTo>
                    <a:pt x="2283391" y="12700"/>
                  </a:lnTo>
                  <a:lnTo>
                    <a:pt x="552736" y="12700"/>
                  </a:lnTo>
                  <a:cubicBezTo>
                    <a:pt x="569255" y="560360"/>
                    <a:pt x="573067" y="2477804"/>
                    <a:pt x="12700" y="5359688"/>
                  </a:cubicBezTo>
                  <a:cubicBezTo>
                    <a:pt x="363406" y="5395267"/>
                    <a:pt x="1132162" y="5560454"/>
                    <a:pt x="1132162" y="5560454"/>
                  </a:cubicBezTo>
                  <a:close/>
                </a:path>
              </a:pathLst>
            </a:custGeom>
            <a:gradFill>
              <a:gsLst>
                <a:gs pos="0">
                  <a:srgbClr val="FFAA00">
                    <a:alpha val="5882"/>
                  </a:srgbClr>
                </a:gs>
                <a:gs pos="3000">
                  <a:srgbClr val="FFAA00">
                    <a:alpha val="5882"/>
                  </a:srgbClr>
                </a:gs>
                <a:gs pos="100000">
                  <a:srgbClr val="FFAA00">
                    <a:alpha val="49803"/>
                  </a:srgbClr>
                </a:gs>
              </a:gsLst>
              <a:lin ang="58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90" name="Google Shape;90;p35"/>
            <p:cNvSpPr/>
            <p:nvPr/>
          </p:nvSpPr>
          <p:spPr>
            <a:xfrm>
              <a:off x="5537084" y="-12700"/>
              <a:ext cx="6340653" cy="6455013"/>
            </a:xfrm>
            <a:custGeom>
              <a:rect b="b" l="l" r="r" t="t"/>
              <a:pathLst>
                <a:path extrusionOk="0" h="6455013" w="6340653">
                  <a:moveTo>
                    <a:pt x="5080140" y="6446112"/>
                  </a:moveTo>
                  <a:lnTo>
                    <a:pt x="6334294" y="545112"/>
                  </a:lnTo>
                  <a:lnTo>
                    <a:pt x="3831070" y="12700"/>
                  </a:lnTo>
                  <a:lnTo>
                    <a:pt x="1151222" y="12700"/>
                  </a:lnTo>
                  <a:lnTo>
                    <a:pt x="12700" y="5369854"/>
                  </a:lnTo>
                  <a:close/>
                </a:path>
              </a:pathLst>
            </a:custGeom>
            <a:gradFill>
              <a:gsLst>
                <a:gs pos="0">
                  <a:schemeClr val="accent5"/>
                </a:gs>
                <a:gs pos="3000">
                  <a:schemeClr val="accent5"/>
                </a:gs>
                <a:gs pos="100000">
                  <a:schemeClr val="lt2"/>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91" name="Google Shape;91;p35"/>
            <p:cNvSpPr/>
            <p:nvPr/>
          </p:nvSpPr>
          <p:spPr>
            <a:xfrm>
              <a:off x="5830609" y="-12700"/>
              <a:ext cx="5756144" cy="6150052"/>
            </a:xfrm>
            <a:custGeom>
              <a:rect b="b" l="l" r="r" t="t"/>
              <a:pathLst>
                <a:path extrusionOk="0" h="6150052" w="5756143">
                  <a:moveTo>
                    <a:pt x="5715476" y="764938"/>
                  </a:moveTo>
                  <a:lnTo>
                    <a:pt x="4579496" y="6113197"/>
                  </a:lnTo>
                  <a:lnTo>
                    <a:pt x="43196" y="5150027"/>
                  </a:lnTo>
                  <a:lnTo>
                    <a:pt x="1134704" y="12700"/>
                  </a:lnTo>
                  <a:lnTo>
                    <a:pt x="1109290" y="12700"/>
                  </a:lnTo>
                  <a:lnTo>
                    <a:pt x="12700" y="5169087"/>
                  </a:lnTo>
                  <a:lnTo>
                    <a:pt x="4598556" y="6143693"/>
                  </a:lnTo>
                  <a:lnTo>
                    <a:pt x="5743431" y="757314"/>
                  </a:lnTo>
                  <a:lnTo>
                    <a:pt x="5745972" y="744607"/>
                  </a:lnTo>
                  <a:lnTo>
                    <a:pt x="2299910" y="12700"/>
                  </a:lnTo>
                  <a:lnTo>
                    <a:pt x="2177925" y="127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92" name="Google Shape;92;p35"/>
          <p:cNvSpPr/>
          <p:nvPr>
            <p:ph idx="3" type="pic"/>
          </p:nvPr>
        </p:nvSpPr>
        <p:spPr>
          <a:xfrm rot="720000">
            <a:off x="6384187" y="209524"/>
            <a:ext cx="4647699" cy="5472101"/>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93" name="Shape 93"/>
        <p:cNvGrpSpPr/>
        <p:nvPr/>
      </p:nvGrpSpPr>
      <p:grpSpPr>
        <a:xfrm>
          <a:off x="0" y="0"/>
          <a:ext cx="0" cy="0"/>
          <a:chOff x="0" y="0"/>
          <a:chExt cx="0" cy="0"/>
        </a:xfrm>
      </p:grpSpPr>
      <p:grpSp>
        <p:nvGrpSpPr>
          <p:cNvPr id="94" name="Google Shape;94;p36"/>
          <p:cNvGrpSpPr/>
          <p:nvPr/>
        </p:nvGrpSpPr>
        <p:grpSpPr>
          <a:xfrm>
            <a:off x="10962579" y="5678327"/>
            <a:ext cx="1234800" cy="1051200"/>
            <a:chOff x="5626893" y="3026568"/>
            <a:chExt cx="937260" cy="800760"/>
          </a:xfrm>
        </p:grpSpPr>
        <p:sp>
          <p:nvSpPr>
            <p:cNvPr id="95" name="Google Shape;95;p36"/>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96" name="Google Shape;96;p36"/>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97" name="Google Shape;97;p36"/>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6"/>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grpSp>
        <p:nvGrpSpPr>
          <p:cNvPr id="99" name="Google Shape;99;p36"/>
          <p:cNvGrpSpPr/>
          <p:nvPr/>
        </p:nvGrpSpPr>
        <p:grpSpPr>
          <a:xfrm>
            <a:off x="3101009" y="-12694"/>
            <a:ext cx="9094808" cy="5689901"/>
            <a:chOff x="227974" y="-12694"/>
            <a:chExt cx="11967843" cy="5689901"/>
          </a:xfrm>
        </p:grpSpPr>
        <p:sp>
          <p:nvSpPr>
            <p:cNvPr id="100" name="Google Shape;100;p36"/>
            <p:cNvSpPr/>
            <p:nvPr/>
          </p:nvSpPr>
          <p:spPr>
            <a:xfrm>
              <a:off x="227974" y="-12694"/>
              <a:ext cx="2146414" cy="5677200"/>
            </a:xfrm>
            <a:custGeom>
              <a:rect b="b" l="l" r="r" t="t"/>
              <a:pathLst>
                <a:path extrusionOk="0" h="5677200" w="2146413">
                  <a:moveTo>
                    <a:pt x="1684102" y="12694"/>
                  </a:moveTo>
                  <a:cubicBezTo>
                    <a:pt x="1158295" y="151131"/>
                    <a:pt x="12694" y="508020"/>
                    <a:pt x="12694" y="508020"/>
                  </a:cubicBezTo>
                  <a:cubicBezTo>
                    <a:pt x="12694" y="508020"/>
                    <a:pt x="764574" y="1905094"/>
                    <a:pt x="1184966" y="5677194"/>
                  </a:cubicBezTo>
                  <a:cubicBezTo>
                    <a:pt x="1404688" y="5606070"/>
                    <a:pt x="2136246" y="5494304"/>
                    <a:pt x="2136246" y="5494304"/>
                  </a:cubicBezTo>
                  <a:cubicBezTo>
                    <a:pt x="2136246" y="5494304"/>
                    <a:pt x="1963517" y="568983"/>
                    <a:pt x="1945736" y="12694"/>
                  </a:cubicBezTo>
                  <a:lnTo>
                    <a:pt x="1684102" y="12694"/>
                  </a:lnTo>
                  <a:close/>
                </a:path>
              </a:pathLst>
            </a:custGeom>
            <a:gradFill>
              <a:gsLst>
                <a:gs pos="0">
                  <a:srgbClr val="FFAA00">
                    <a:alpha val="4705"/>
                  </a:srgbClr>
                </a:gs>
                <a:gs pos="100000">
                  <a:schemeClr val="accent5"/>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01" name="Google Shape;101;p36"/>
            <p:cNvSpPr/>
            <p:nvPr/>
          </p:nvSpPr>
          <p:spPr>
            <a:xfrm>
              <a:off x="866818" y="-12694"/>
              <a:ext cx="11328999" cy="5689901"/>
            </a:xfrm>
            <a:custGeom>
              <a:rect b="b" l="l" r="r" t="t"/>
              <a:pathLst>
                <a:path extrusionOk="0" h="5689900" w="11328999">
                  <a:moveTo>
                    <a:pt x="11322642" y="4653519"/>
                  </a:moveTo>
                  <a:lnTo>
                    <a:pt x="11322642" y="12694"/>
                  </a:lnTo>
                  <a:lnTo>
                    <a:pt x="12694" y="12694"/>
                  </a:lnTo>
                  <a:lnTo>
                    <a:pt x="560093" y="5689894"/>
                  </a:lnTo>
                  <a:close/>
                </a:path>
              </a:pathLst>
            </a:custGeom>
            <a:gradFill>
              <a:gsLst>
                <a:gs pos="0">
                  <a:schemeClr val="accent5"/>
                </a:gs>
                <a:gs pos="100000">
                  <a:schemeClr val="l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02" name="Google Shape;102;p36"/>
            <p:cNvSpPr/>
            <p:nvPr/>
          </p:nvSpPr>
          <p:spPr>
            <a:xfrm>
              <a:off x="1152583" y="-12694"/>
              <a:ext cx="11036884" cy="5410486"/>
            </a:xfrm>
            <a:custGeom>
              <a:rect b="b" l="l" r="r" t="t"/>
              <a:pathLst>
                <a:path extrusionOk="0" h="5410485" w="11036883">
                  <a:moveTo>
                    <a:pt x="11036877" y="4372834"/>
                  </a:moveTo>
                  <a:lnTo>
                    <a:pt x="555013" y="5382538"/>
                  </a:lnTo>
                  <a:lnTo>
                    <a:pt x="38095" y="12694"/>
                  </a:lnTo>
                  <a:lnTo>
                    <a:pt x="12694" y="12694"/>
                  </a:lnTo>
                  <a:lnTo>
                    <a:pt x="530881" y="5396509"/>
                  </a:lnTo>
                  <a:lnTo>
                    <a:pt x="532151" y="5409209"/>
                  </a:lnTo>
                  <a:lnTo>
                    <a:pt x="11036877" y="439823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03" name="Google Shape;103;p36"/>
          <p:cNvSpPr txBox="1"/>
          <p:nvPr>
            <p:ph idx="1" type="body"/>
          </p:nvPr>
        </p:nvSpPr>
        <p:spPr>
          <a:xfrm>
            <a:off x="494969" y="2282951"/>
            <a:ext cx="3055579" cy="3402714"/>
          </a:xfrm>
          <a:prstGeom prst="rect">
            <a:avLst/>
          </a:prstGeom>
          <a:gradFill>
            <a:gsLst>
              <a:gs pos="0">
                <a:schemeClr val="dk2"/>
              </a:gs>
              <a:gs pos="100000">
                <a:schemeClr val="dk1"/>
              </a:gs>
            </a:gsLst>
            <a:lin ang="10800000" scaled="0"/>
          </a:gradFill>
          <a:ln>
            <a:noFill/>
          </a:ln>
        </p:spPr>
        <p:txBody>
          <a:bodyPr anchorCtr="0" anchor="ctr" bIns="108000" lIns="144000" spcFirstLastPara="1" rIns="108000" wrap="square" tIns="108000">
            <a:normAutofit/>
          </a:bodyPr>
          <a:lstStyle>
            <a:lvl1pPr indent="-228600" lvl="0" marL="457200" algn="l">
              <a:lnSpc>
                <a:spcPct val="90000"/>
              </a:lnSpc>
              <a:spcBef>
                <a:spcPts val="1000"/>
              </a:spcBef>
              <a:spcAft>
                <a:spcPts val="0"/>
              </a:spcAft>
              <a:buClr>
                <a:schemeClr val="lt1"/>
              </a:buClr>
              <a:buSzPts val="2000"/>
              <a:buFont typeface="Arial"/>
              <a:buNone/>
              <a:defRPr b="1" sz="2000">
                <a:solidFill>
                  <a:schemeClr val="lt1"/>
                </a:solidFill>
              </a:defRPr>
            </a:lvl1pPr>
            <a:lvl2pPr indent="-342900" lvl="1" marL="914400" algn="l">
              <a:lnSpc>
                <a:spcPct val="90000"/>
              </a:lnSpc>
              <a:spcBef>
                <a:spcPts val="500"/>
              </a:spcBef>
              <a:spcAft>
                <a:spcPts val="0"/>
              </a:spcAft>
              <a:buClr>
                <a:schemeClr val="accent4"/>
              </a:buClr>
              <a:buSzPts val="1800"/>
              <a:buChar char="•"/>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36"/>
          <p:cNvSpPr/>
          <p:nvPr>
            <p:ph idx="2" type="pic"/>
          </p:nvPr>
        </p:nvSpPr>
        <p:spPr>
          <a:xfrm>
            <a:off x="3703978" y="1"/>
            <a:ext cx="8495014" cy="5685664"/>
          </a:xfrm>
          <a:prstGeom prst="rect">
            <a:avLst/>
          </a:prstGeom>
          <a:noFill/>
          <a:ln>
            <a:noFill/>
          </a:ln>
        </p:spPr>
      </p:sp>
      <p:sp>
        <p:nvSpPr>
          <p:cNvPr id="105" name="Google Shape;105;p36"/>
          <p:cNvSpPr txBox="1"/>
          <p:nvPr>
            <p:ph type="title"/>
          </p:nvPr>
        </p:nvSpPr>
        <p:spPr>
          <a:xfrm rot="-360000">
            <a:off x="-61166" y="919125"/>
            <a:ext cx="3890555" cy="1091949"/>
          </a:xfrm>
          <a:prstGeom prst="rect">
            <a:avLst/>
          </a:prstGeom>
          <a:gradFill>
            <a:gsLst>
              <a:gs pos="0">
                <a:schemeClr val="accent1"/>
              </a:gs>
              <a:gs pos="9000">
                <a:schemeClr val="accent1"/>
              </a:gs>
              <a:gs pos="100000">
                <a:schemeClr val="accent2"/>
              </a:gs>
            </a:gsLst>
            <a:lin ang="360000" scaled="0"/>
          </a:gradFill>
          <a:ln cap="flat" cmpd="sng" w="9525">
            <a:solidFill>
              <a:srgbClr val="99B898"/>
            </a:solidFill>
            <a:prstDash val="solid"/>
            <a:round/>
            <a:headEnd len="sm" w="sm" type="none"/>
            <a:tailEnd len="sm" w="sm" type="none"/>
          </a:ln>
        </p:spPr>
        <p:txBody>
          <a:bodyPr anchorCtr="0" anchor="ctr" bIns="45700" lIns="954000"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106" name="Shape 106"/>
        <p:cNvGrpSpPr/>
        <p:nvPr/>
      </p:nvGrpSpPr>
      <p:grpSpPr>
        <a:xfrm>
          <a:off x="0" y="0"/>
          <a:ext cx="0" cy="0"/>
          <a:chOff x="0" y="0"/>
          <a:chExt cx="0" cy="0"/>
        </a:xfrm>
      </p:grpSpPr>
      <p:grpSp>
        <p:nvGrpSpPr>
          <p:cNvPr id="107" name="Google Shape;107;p37"/>
          <p:cNvGrpSpPr/>
          <p:nvPr/>
        </p:nvGrpSpPr>
        <p:grpSpPr>
          <a:xfrm>
            <a:off x="10962579" y="5678327"/>
            <a:ext cx="1234800" cy="1051200"/>
            <a:chOff x="5626893" y="3026568"/>
            <a:chExt cx="937260" cy="800760"/>
          </a:xfrm>
        </p:grpSpPr>
        <p:sp>
          <p:nvSpPr>
            <p:cNvPr id="108" name="Google Shape;108;p37"/>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09" name="Google Shape;109;p37"/>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10" name="Google Shape;110;p37"/>
          <p:cNvSpPr/>
          <p:nvPr/>
        </p:nvSpPr>
        <p:spPr>
          <a:xfrm>
            <a:off x="-24517" y="519002"/>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11" name="Google Shape;111;p37"/>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7"/>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37"/>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114" name="Google Shape;114;p37"/>
          <p:cNvSpPr/>
          <p:nvPr/>
        </p:nvSpPr>
        <p:spPr>
          <a:xfrm>
            <a:off x="-26126" y="135253"/>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nvGrpSpPr>
          <p:cNvPr id="115" name="Google Shape;115;p37"/>
          <p:cNvGrpSpPr/>
          <p:nvPr/>
        </p:nvGrpSpPr>
        <p:grpSpPr>
          <a:xfrm>
            <a:off x="-12715" y="-12715"/>
            <a:ext cx="7434968" cy="5461207"/>
            <a:chOff x="-12715" y="-12715"/>
            <a:chExt cx="7434968" cy="5461207"/>
          </a:xfrm>
        </p:grpSpPr>
        <p:sp>
          <p:nvSpPr>
            <p:cNvPr id="116" name="Google Shape;116;p37"/>
            <p:cNvSpPr/>
            <p:nvPr/>
          </p:nvSpPr>
          <p:spPr>
            <a:xfrm>
              <a:off x="5931446" y="-12715"/>
              <a:ext cx="1207388" cy="1143841"/>
            </a:xfrm>
            <a:custGeom>
              <a:rect b="b" l="l" r="r" t="t"/>
              <a:pathLst>
                <a:path extrusionOk="0" h="1143841" w="1207387">
                  <a:moveTo>
                    <a:pt x="1194684" y="12715"/>
                  </a:moveTo>
                  <a:lnTo>
                    <a:pt x="754940" y="12715"/>
                  </a:lnTo>
                  <a:lnTo>
                    <a:pt x="332990" y="494399"/>
                  </a:lnTo>
                  <a:lnTo>
                    <a:pt x="12715" y="1140034"/>
                  </a:lnTo>
                  <a:lnTo>
                    <a:pt x="612596" y="686310"/>
                  </a:lnTo>
                  <a:close/>
                </a:path>
              </a:pathLst>
            </a:custGeom>
            <a:gradFill>
              <a:gsLst>
                <a:gs pos="0">
                  <a:srgbClr val="C074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17" name="Google Shape;117;p37"/>
            <p:cNvSpPr/>
            <p:nvPr/>
          </p:nvSpPr>
          <p:spPr>
            <a:xfrm>
              <a:off x="-12715" y="4607132"/>
              <a:ext cx="2071623" cy="635467"/>
            </a:xfrm>
            <a:custGeom>
              <a:rect b="b" l="l" r="r" t="t"/>
              <a:pathLst>
                <a:path extrusionOk="0" h="635467" w="2071623">
                  <a:moveTo>
                    <a:pt x="2061461" y="12715"/>
                  </a:moveTo>
                  <a:lnTo>
                    <a:pt x="2061461" y="12715"/>
                  </a:lnTo>
                  <a:lnTo>
                    <a:pt x="1307797" y="13986"/>
                  </a:lnTo>
                  <a:lnTo>
                    <a:pt x="12715" y="294862"/>
                  </a:lnTo>
                  <a:lnTo>
                    <a:pt x="12715" y="629118"/>
                  </a:lnTo>
                  <a:lnTo>
                    <a:pt x="1415827" y="335532"/>
                  </a:lnTo>
                  <a:close/>
                </a:path>
              </a:pathLst>
            </a:custGeom>
            <a:gradFill>
              <a:gsLst>
                <a:gs pos="0">
                  <a:srgbClr val="9D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18" name="Google Shape;118;p37"/>
            <p:cNvSpPr/>
            <p:nvPr/>
          </p:nvSpPr>
          <p:spPr>
            <a:xfrm>
              <a:off x="-12715" y="4546128"/>
              <a:ext cx="2287682" cy="902364"/>
            </a:xfrm>
            <a:custGeom>
              <a:rect b="b" l="l" r="r" t="t"/>
              <a:pathLst>
                <a:path extrusionOk="0" h="902363" w="2287682">
                  <a:moveTo>
                    <a:pt x="12715" y="898556"/>
                  </a:moveTo>
                  <a:lnTo>
                    <a:pt x="2283875" y="415601"/>
                  </a:lnTo>
                  <a:lnTo>
                    <a:pt x="2198722" y="12715"/>
                  </a:lnTo>
                  <a:lnTo>
                    <a:pt x="12715" y="477877"/>
                  </a:lnTo>
                  <a:close/>
                </a:path>
              </a:pathLst>
            </a:custGeom>
            <a:blipFill rotWithShape="1">
              <a:blip r:embed="rId2">
                <a:alphaModFix/>
              </a:blip>
              <a:stretch>
                <a:fillRect b="0" l="0" r="1772" t="1926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19" name="Google Shape;119;p37"/>
            <p:cNvSpPr/>
            <p:nvPr/>
          </p:nvSpPr>
          <p:spPr>
            <a:xfrm>
              <a:off x="5820875" y="-12715"/>
              <a:ext cx="1601378" cy="1461575"/>
            </a:xfrm>
            <a:custGeom>
              <a:rect b="b" l="l" r="r" t="t"/>
              <a:pathLst>
                <a:path extrusionOk="0" h="1461574" w="1601377">
                  <a:moveTo>
                    <a:pt x="1047256" y="12715"/>
                  </a:moveTo>
                  <a:lnTo>
                    <a:pt x="12715" y="1181975"/>
                  </a:lnTo>
                  <a:lnTo>
                    <a:pt x="321552" y="1455226"/>
                  </a:lnTo>
                  <a:lnTo>
                    <a:pt x="1597570" y="12715"/>
                  </a:lnTo>
                  <a:close/>
                </a:path>
              </a:pathLst>
            </a:custGeom>
            <a:blipFill rotWithShape="1">
              <a:blip r:embed="rId3">
                <a:alphaModFix/>
              </a:blip>
              <a:stretch>
                <a:fillRect b="9278" l="9982"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20" name="Google Shape;120;p37"/>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37"/>
          <p:cNvSpPr txBox="1"/>
          <p:nvPr>
            <p:ph idx="1" type="body"/>
          </p:nvPr>
        </p:nvSpPr>
        <p:spPr>
          <a:xfrm>
            <a:off x="1444441" y="2373246"/>
            <a:ext cx="9303119" cy="2111508"/>
          </a:xfrm>
          <a:prstGeom prst="rect">
            <a:avLst/>
          </a:prstGeom>
          <a:noFill/>
          <a:ln>
            <a:noFill/>
          </a:ln>
        </p:spPr>
        <p:txBody>
          <a:bodyPr anchorCtr="0" anchor="ctr" bIns="45700" lIns="91425" spcFirstLastPara="1" rIns="91425" wrap="square" tIns="45700">
            <a:normAutofit/>
          </a:bodyPr>
          <a:lstStyle>
            <a:lvl1pPr indent="-228600" lvl="0" marL="457200" algn="ctr">
              <a:lnSpc>
                <a:spcPct val="90000"/>
              </a:lnSpc>
              <a:spcBef>
                <a:spcPts val="1000"/>
              </a:spcBef>
              <a:spcAft>
                <a:spcPts val="0"/>
              </a:spcAft>
              <a:buClr>
                <a:schemeClr val="accent4"/>
              </a:buClr>
              <a:buSzPts val="6000"/>
              <a:buNone/>
              <a:defRPr sz="6000"/>
            </a:lvl1pPr>
            <a:lvl2pPr indent="-228600" lvl="1" marL="914400" algn="l">
              <a:lnSpc>
                <a:spcPct val="90000"/>
              </a:lnSpc>
              <a:spcBef>
                <a:spcPts val="500"/>
              </a:spcBef>
              <a:spcAft>
                <a:spcPts val="0"/>
              </a:spcAft>
              <a:buClr>
                <a:schemeClr val="accent4"/>
              </a:buClr>
              <a:buSzPts val="2400"/>
              <a:buNone/>
              <a:defRPr/>
            </a:lvl2pPr>
            <a:lvl3pPr indent="-342900" lvl="2" marL="1371600" algn="l">
              <a:lnSpc>
                <a:spcPct val="90000"/>
              </a:lnSpc>
              <a:spcBef>
                <a:spcPts val="500"/>
              </a:spcBef>
              <a:spcAft>
                <a:spcPts val="0"/>
              </a:spcAft>
              <a:buClr>
                <a:schemeClr val="accent4"/>
              </a:buClr>
              <a:buSzPts val="1800"/>
              <a:buChar char="•"/>
              <a:defRPr/>
            </a:lvl3pPr>
            <a:lvl4pPr indent="-342900" lvl="3" marL="1828800" algn="l">
              <a:lnSpc>
                <a:spcPct val="90000"/>
              </a:lnSpc>
              <a:spcBef>
                <a:spcPts val="500"/>
              </a:spcBef>
              <a:spcAft>
                <a:spcPts val="0"/>
              </a:spcAft>
              <a:buClr>
                <a:schemeClr val="accent4"/>
              </a:buClr>
              <a:buSzPts val="1800"/>
              <a:buChar char="•"/>
              <a:defRPr/>
            </a:lvl4pPr>
            <a:lvl5pPr indent="-342900" lvl="4" marL="2286000" algn="l">
              <a:lnSpc>
                <a:spcPct val="90000"/>
              </a:lnSpc>
              <a:spcBef>
                <a:spcPts val="500"/>
              </a:spcBef>
              <a:spcAft>
                <a:spcPts val="0"/>
              </a:spcAft>
              <a:buClr>
                <a:schemeClr val="accent4"/>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22" name="Shape 122"/>
        <p:cNvGrpSpPr/>
        <p:nvPr/>
      </p:nvGrpSpPr>
      <p:grpSpPr>
        <a:xfrm>
          <a:off x="0" y="0"/>
          <a:ext cx="0" cy="0"/>
          <a:chOff x="0" y="0"/>
          <a:chExt cx="0" cy="0"/>
        </a:xfrm>
      </p:grpSpPr>
      <p:grpSp>
        <p:nvGrpSpPr>
          <p:cNvPr id="123" name="Google Shape;123;p38"/>
          <p:cNvGrpSpPr/>
          <p:nvPr/>
        </p:nvGrpSpPr>
        <p:grpSpPr>
          <a:xfrm>
            <a:off x="10962579" y="5678327"/>
            <a:ext cx="1234800" cy="1051200"/>
            <a:chOff x="5626893" y="3026568"/>
            <a:chExt cx="937260" cy="800760"/>
          </a:xfrm>
        </p:grpSpPr>
        <p:sp>
          <p:nvSpPr>
            <p:cNvPr id="124" name="Google Shape;124;p38"/>
            <p:cNvSpPr/>
            <p:nvPr/>
          </p:nvSpPr>
          <p:spPr>
            <a:xfrm>
              <a:off x="5640228" y="3236778"/>
              <a:ext cx="923925" cy="590550"/>
            </a:xfrm>
            <a:custGeom>
              <a:rect b="b" l="l" r="r" t="t"/>
              <a:pathLst>
                <a:path extrusionOk="0" h="590550" w="923925">
                  <a:moveTo>
                    <a:pt x="7144" y="430346"/>
                  </a:moveTo>
                  <a:cubicBezTo>
                    <a:pt x="7144" y="430346"/>
                    <a:pt x="537686" y="462731"/>
                    <a:pt x="918686" y="586556"/>
                  </a:cubicBezTo>
                  <a:lnTo>
                    <a:pt x="918686" y="116021"/>
                  </a:lnTo>
                  <a:cubicBezTo>
                    <a:pt x="491966" y="-3994"/>
                    <a:pt x="160496" y="7436"/>
                    <a:pt x="160496" y="7436"/>
                  </a:cubicBezTo>
                  <a:lnTo>
                    <a:pt x="7144" y="430346"/>
                  </a:lnTo>
                  <a:close/>
                </a:path>
              </a:pathLst>
            </a:custGeom>
            <a:gradFill>
              <a:gsLst>
                <a:gs pos="0">
                  <a:srgbClr val="3DA800">
                    <a:alpha val="5882"/>
                  </a:srgbClr>
                </a:gs>
                <a:gs pos="3000">
                  <a:srgbClr val="3DA800">
                    <a:alpha val="5882"/>
                  </a:srgbClr>
                </a:gs>
                <a:gs pos="100000">
                  <a:srgbClr val="3DA800">
                    <a:alpha val="49803"/>
                  </a:srgbClr>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25" name="Google Shape;125;p38"/>
            <p:cNvSpPr/>
            <p:nvPr/>
          </p:nvSpPr>
          <p:spPr>
            <a:xfrm>
              <a:off x="5626893" y="3026568"/>
              <a:ext cx="933450" cy="771525"/>
            </a:xfrm>
            <a:custGeom>
              <a:rect b="b" l="l" r="r" t="t"/>
              <a:pathLst>
                <a:path extrusionOk="0" h="771525" w="933450">
                  <a:moveTo>
                    <a:pt x="932021" y="289084"/>
                  </a:moveTo>
                  <a:lnTo>
                    <a:pt x="160496" y="7144"/>
                  </a:lnTo>
                  <a:lnTo>
                    <a:pt x="7144" y="429101"/>
                  </a:lnTo>
                  <a:lnTo>
                    <a:pt x="932021" y="767239"/>
                  </a:lnTo>
                  <a:close/>
                </a:path>
              </a:pathLst>
            </a:custGeom>
            <a:gradFill>
              <a:gsLst>
                <a:gs pos="0">
                  <a:schemeClr val="accent3"/>
                </a:gs>
                <a:gs pos="3000">
                  <a:schemeClr val="accent3"/>
                </a:gs>
                <a:gs pos="100000">
                  <a:schemeClr val="accent6"/>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26" name="Google Shape;126;p38"/>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38"/>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
        <p:nvSpPr>
          <p:cNvPr id="128" name="Google Shape;128;p38"/>
          <p:cNvSpPr/>
          <p:nvPr/>
        </p:nvSpPr>
        <p:spPr>
          <a:xfrm>
            <a:off x="-24517" y="970945"/>
            <a:ext cx="4593600" cy="1238400"/>
          </a:xfrm>
          <a:custGeom>
            <a:rect b="b" l="l" r="r" t="t"/>
            <a:pathLst>
              <a:path extrusionOk="0" h="942975" w="3457575">
                <a:moveTo>
                  <a:pt x="3451384" y="842439"/>
                </a:moveTo>
                <a:lnTo>
                  <a:pt x="3367564" y="44244"/>
                </a:lnTo>
                <a:cubicBezTo>
                  <a:pt x="3367564" y="44244"/>
                  <a:pt x="2172176" y="-81486"/>
                  <a:pt x="7144" y="129969"/>
                </a:cubicBezTo>
                <a:lnTo>
                  <a:pt x="7144" y="936736"/>
                </a:lnTo>
                <a:cubicBezTo>
                  <a:pt x="1989296" y="739569"/>
                  <a:pt x="3451384" y="842439"/>
                  <a:pt x="3451384" y="842439"/>
                </a:cubicBezTo>
                <a:close/>
              </a:path>
            </a:pathLst>
          </a:custGeom>
          <a:gradFill>
            <a:gsLst>
              <a:gs pos="0">
                <a:srgbClr val="008EDC">
                  <a:alpha val="9803"/>
                </a:srgbClr>
              </a:gs>
              <a:gs pos="88000">
                <a:srgbClr val="008EDC">
                  <a:alpha val="49803"/>
                </a:srgbClr>
              </a:gs>
              <a:gs pos="100000">
                <a:srgbClr val="008EDC">
                  <a:alpha val="49803"/>
                </a:srgbClr>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29" name="Google Shape;129;p38"/>
          <p:cNvSpPr/>
          <p:nvPr/>
        </p:nvSpPr>
        <p:spPr>
          <a:xfrm>
            <a:off x="-26126" y="587196"/>
            <a:ext cx="4885313" cy="1632656"/>
          </a:xfrm>
          <a:custGeom>
            <a:rect b="b" l="l" r="r" t="t"/>
            <a:pathLst>
              <a:path extrusionOk="0" h="1632656" w="4885312">
                <a:moveTo>
                  <a:pt x="12607" y="1627544"/>
                </a:moveTo>
                <a:lnTo>
                  <a:pt x="4876404" y="1073201"/>
                </a:lnTo>
                <a:lnTo>
                  <a:pt x="4765029" y="12607"/>
                </a:lnTo>
                <a:lnTo>
                  <a:pt x="12607" y="554294"/>
                </a:lnTo>
                <a:close/>
              </a:path>
            </a:pathLst>
          </a:custGeom>
          <a:gradFill>
            <a:gsLst>
              <a:gs pos="0">
                <a:schemeClr val="accent1"/>
              </a:gs>
              <a:gs pos="9000">
                <a:schemeClr val="accent1"/>
              </a:gs>
              <a:gs pos="100000">
                <a:schemeClr val="accent2"/>
              </a:gs>
            </a:gsLst>
            <a:lin ang="36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30" name="Google Shape;130;p38"/>
          <p:cNvSpPr/>
          <p:nvPr/>
        </p:nvSpPr>
        <p:spPr>
          <a:xfrm>
            <a:off x="6083299" y="-12701"/>
            <a:ext cx="1092308" cy="1016100"/>
          </a:xfrm>
          <a:custGeom>
            <a:rect b="b" l="l" r="r" t="t"/>
            <a:pathLst>
              <a:path extrusionOk="0" h="1016100" w="1092307">
                <a:moveTo>
                  <a:pt x="638873" y="12701"/>
                </a:moveTo>
                <a:lnTo>
                  <a:pt x="332773" y="361986"/>
                </a:lnTo>
                <a:lnTo>
                  <a:pt x="12701" y="1007209"/>
                </a:lnTo>
                <a:lnTo>
                  <a:pt x="12701" y="1007209"/>
                </a:lnTo>
                <a:lnTo>
                  <a:pt x="612200" y="553775"/>
                </a:lnTo>
                <a:lnTo>
                  <a:pt x="1079606" y="12701"/>
                </a:lnTo>
                <a:close/>
              </a:path>
            </a:pathLst>
          </a:custGeom>
          <a:gradFill>
            <a:gsLst>
              <a:gs pos="0">
                <a:srgbClr val="FFAA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31" name="Google Shape;131;p38"/>
          <p:cNvSpPr/>
          <p:nvPr/>
        </p:nvSpPr>
        <p:spPr>
          <a:xfrm>
            <a:off x="5972798" y="-12701"/>
            <a:ext cx="1486046" cy="1333631"/>
          </a:xfrm>
          <a:custGeom>
            <a:rect b="b" l="l" r="r" t="t"/>
            <a:pathLst>
              <a:path extrusionOk="0" h="1333631" w="1486046">
                <a:moveTo>
                  <a:pt x="929732" y="12701"/>
                </a:moveTo>
                <a:lnTo>
                  <a:pt x="12701" y="1049123"/>
                </a:lnTo>
                <a:lnTo>
                  <a:pt x="321342" y="1322200"/>
                </a:lnTo>
                <a:lnTo>
                  <a:pt x="1478426" y="12701"/>
                </a:lnTo>
                <a:close/>
              </a:path>
            </a:pathLst>
          </a:custGeom>
          <a:blipFill rotWithShape="1">
            <a:blip r:embed="rId2">
              <a:alphaModFix/>
            </a:blip>
            <a:stretch>
              <a:fillRect b="10224" l="10564"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32" name="Google Shape;132;p38"/>
          <p:cNvSpPr txBox="1"/>
          <p:nvPr>
            <p:ph idx="1" type="body"/>
          </p:nvPr>
        </p:nvSpPr>
        <p:spPr>
          <a:xfrm>
            <a:off x="5180012" y="1347788"/>
            <a:ext cx="6172200" cy="4330539"/>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accent4"/>
              </a:buClr>
              <a:buSzPts val="3200"/>
              <a:buChar char="•"/>
              <a:defRPr sz="3200"/>
            </a:lvl1pPr>
            <a:lvl2pPr indent="-406400" lvl="1" marL="914400" algn="l">
              <a:lnSpc>
                <a:spcPct val="90000"/>
              </a:lnSpc>
              <a:spcBef>
                <a:spcPts val="500"/>
              </a:spcBef>
              <a:spcAft>
                <a:spcPts val="0"/>
              </a:spcAft>
              <a:buClr>
                <a:schemeClr val="accent4"/>
              </a:buClr>
              <a:buSzPts val="2800"/>
              <a:buChar char="•"/>
              <a:defRPr sz="2800"/>
            </a:lvl2pPr>
            <a:lvl3pPr indent="-381000" lvl="2" marL="1371600" algn="l">
              <a:lnSpc>
                <a:spcPct val="90000"/>
              </a:lnSpc>
              <a:spcBef>
                <a:spcPts val="500"/>
              </a:spcBef>
              <a:spcAft>
                <a:spcPts val="0"/>
              </a:spcAft>
              <a:buClr>
                <a:schemeClr val="accent4"/>
              </a:buClr>
              <a:buSzPts val="2400"/>
              <a:buChar char="•"/>
              <a:defRPr sz="2400"/>
            </a:lvl3pPr>
            <a:lvl4pPr indent="-355600" lvl="3" marL="1828800" algn="l">
              <a:lnSpc>
                <a:spcPct val="90000"/>
              </a:lnSpc>
              <a:spcBef>
                <a:spcPts val="500"/>
              </a:spcBef>
              <a:spcAft>
                <a:spcPts val="0"/>
              </a:spcAft>
              <a:buClr>
                <a:schemeClr val="accent4"/>
              </a:buClr>
              <a:buSzPts val="2000"/>
              <a:buChar char="•"/>
              <a:defRPr sz="2000"/>
            </a:lvl4pPr>
            <a:lvl5pPr indent="-355600" lvl="4" marL="2286000" algn="l">
              <a:lnSpc>
                <a:spcPct val="90000"/>
              </a:lnSpc>
              <a:spcBef>
                <a:spcPts val="500"/>
              </a:spcBef>
              <a:spcAft>
                <a:spcPts val="0"/>
              </a:spcAft>
              <a:buClr>
                <a:schemeClr val="accent4"/>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3" name="Google Shape;133;p38"/>
          <p:cNvSpPr txBox="1"/>
          <p:nvPr>
            <p:ph idx="2" type="body"/>
          </p:nvPr>
        </p:nvSpPr>
        <p:spPr>
          <a:xfrm>
            <a:off x="839788" y="2806262"/>
            <a:ext cx="3932237" cy="2872065"/>
          </a:xfrm>
          <a:prstGeom prst="rect">
            <a:avLst/>
          </a:prstGeom>
          <a:gradFill>
            <a:gsLst>
              <a:gs pos="0">
                <a:schemeClr val="dk2"/>
              </a:gs>
              <a:gs pos="100000">
                <a:schemeClr val="dk1"/>
              </a:gs>
            </a:gsLst>
            <a:lin ang="10800000" scaled="0"/>
          </a:gradFill>
          <a:ln>
            <a:noFill/>
          </a:ln>
        </p:spPr>
        <p:txBody>
          <a:bodyPr anchorCtr="0" anchor="ctr" bIns="45700" lIns="274300" spcFirstLastPara="1" rIns="91425" wrap="square" tIns="45700">
            <a:normAutofit/>
          </a:bodyPr>
          <a:lstStyle>
            <a:lvl1pPr indent="-228600" lvl="0" marL="457200" algn="l">
              <a:lnSpc>
                <a:spcPct val="90000"/>
              </a:lnSpc>
              <a:spcBef>
                <a:spcPts val="1000"/>
              </a:spcBef>
              <a:spcAft>
                <a:spcPts val="0"/>
              </a:spcAft>
              <a:buClr>
                <a:schemeClr val="lt1"/>
              </a:buClr>
              <a:buSzPts val="1800"/>
              <a:buFont typeface="Arial"/>
              <a:buNone/>
              <a:defRPr sz="1800">
                <a:solidFill>
                  <a:schemeClr val="lt1"/>
                </a:solidFill>
              </a:defRPr>
            </a:lvl1pPr>
            <a:lvl2pPr indent="-228600" lvl="1" marL="914400" algn="l">
              <a:lnSpc>
                <a:spcPct val="90000"/>
              </a:lnSpc>
              <a:spcBef>
                <a:spcPts val="500"/>
              </a:spcBef>
              <a:spcAft>
                <a:spcPts val="0"/>
              </a:spcAft>
              <a:buClr>
                <a:schemeClr val="accent4"/>
              </a:buClr>
              <a:buSzPts val="1400"/>
              <a:buNone/>
              <a:defRPr sz="1400"/>
            </a:lvl2pPr>
            <a:lvl3pPr indent="-228600" lvl="2" marL="1371600" algn="l">
              <a:lnSpc>
                <a:spcPct val="90000"/>
              </a:lnSpc>
              <a:spcBef>
                <a:spcPts val="500"/>
              </a:spcBef>
              <a:spcAft>
                <a:spcPts val="0"/>
              </a:spcAft>
              <a:buClr>
                <a:schemeClr val="accent4"/>
              </a:buClr>
              <a:buSzPts val="1200"/>
              <a:buNone/>
              <a:defRPr sz="1200"/>
            </a:lvl3pPr>
            <a:lvl4pPr indent="-228600" lvl="3" marL="1828800" algn="l">
              <a:lnSpc>
                <a:spcPct val="90000"/>
              </a:lnSpc>
              <a:spcBef>
                <a:spcPts val="500"/>
              </a:spcBef>
              <a:spcAft>
                <a:spcPts val="0"/>
              </a:spcAft>
              <a:buClr>
                <a:schemeClr val="accent4"/>
              </a:buClr>
              <a:buSzPts val="1000"/>
              <a:buNone/>
              <a:defRPr sz="1000"/>
            </a:lvl4pPr>
            <a:lvl5pPr indent="-228600" lvl="4" marL="2286000" algn="l">
              <a:lnSpc>
                <a:spcPct val="90000"/>
              </a:lnSpc>
              <a:spcBef>
                <a:spcPts val="500"/>
              </a:spcBef>
              <a:spcAft>
                <a:spcPts val="0"/>
              </a:spcAft>
              <a:buClr>
                <a:schemeClr val="accent4"/>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p38"/>
          <p:cNvSpPr txBox="1"/>
          <p:nvPr>
            <p:ph type="title"/>
          </p:nvPr>
        </p:nvSpPr>
        <p:spPr>
          <a:xfrm rot="-372015">
            <a:off x="857494" y="721373"/>
            <a:ext cx="3918639"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4000"/>
              <a:buFont typeface="Comic Sans M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Slide">
  <p:cSld name="Thanks Slide">
    <p:spTree>
      <p:nvGrpSpPr>
        <p:cNvPr id="135" name="Shape 135"/>
        <p:cNvGrpSpPr/>
        <p:nvPr/>
      </p:nvGrpSpPr>
      <p:grpSpPr>
        <a:xfrm>
          <a:off x="0" y="0"/>
          <a:ext cx="0" cy="0"/>
          <a:chOff x="0" y="0"/>
          <a:chExt cx="0" cy="0"/>
        </a:xfrm>
      </p:grpSpPr>
      <p:grpSp>
        <p:nvGrpSpPr>
          <p:cNvPr id="136" name="Google Shape;136;p39"/>
          <p:cNvGrpSpPr/>
          <p:nvPr/>
        </p:nvGrpSpPr>
        <p:grpSpPr>
          <a:xfrm>
            <a:off x="6678503" y="1430186"/>
            <a:ext cx="5526208" cy="2613848"/>
            <a:chOff x="6678503" y="665690"/>
            <a:chExt cx="5526208" cy="2613848"/>
          </a:xfrm>
        </p:grpSpPr>
        <p:sp>
          <p:nvSpPr>
            <p:cNvPr id="137" name="Google Shape;137;p39"/>
            <p:cNvSpPr/>
            <p:nvPr/>
          </p:nvSpPr>
          <p:spPr>
            <a:xfrm>
              <a:off x="6678503" y="1272318"/>
              <a:ext cx="5526208" cy="2007220"/>
            </a:xfrm>
            <a:custGeom>
              <a:rect b="b" l="l" r="r" t="t"/>
              <a:pathLst>
                <a:path extrusionOk="0" h="2007220" w="5526207">
                  <a:moveTo>
                    <a:pt x="5514767" y="573560"/>
                  </a:moveTo>
                  <a:cubicBezTo>
                    <a:pt x="2157119" y="-150564"/>
                    <a:pt x="355703" y="33643"/>
                    <a:pt x="355703" y="33643"/>
                  </a:cubicBezTo>
                  <a:lnTo>
                    <a:pt x="12697" y="1284980"/>
                  </a:lnTo>
                  <a:cubicBezTo>
                    <a:pt x="12697" y="1284980"/>
                    <a:pt x="1368206" y="967381"/>
                    <a:pt x="5514767" y="1998940"/>
                  </a:cubicBezTo>
                  <a:lnTo>
                    <a:pt x="5514767" y="573560"/>
                  </a:lnTo>
                  <a:close/>
                </a:path>
              </a:pathLst>
            </a:custGeom>
            <a:gradFill>
              <a:gsLst>
                <a:gs pos="0">
                  <a:srgbClr val="008EDC">
                    <a:alpha val="9803"/>
                  </a:srgbClr>
                </a:gs>
                <a:gs pos="22000">
                  <a:srgbClr val="008EDC">
                    <a:alpha val="9803"/>
                  </a:srgbClr>
                </a:gs>
                <a:gs pos="100000">
                  <a:srgbClr val="008EDC">
                    <a:alpha val="40000"/>
                  </a:srgbClr>
                </a:gs>
              </a:gsLst>
              <a:lin ang="102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38" name="Google Shape;138;p39"/>
            <p:cNvSpPr/>
            <p:nvPr/>
          </p:nvSpPr>
          <p:spPr>
            <a:xfrm>
              <a:off x="7262884" y="665690"/>
              <a:ext cx="4941827" cy="2591601"/>
            </a:xfrm>
            <a:custGeom>
              <a:rect b="b" l="l" r="r" t="t"/>
              <a:pathLst>
                <a:path extrusionOk="0" h="2591601" w="4941827">
                  <a:moveTo>
                    <a:pt x="4930387" y="1138265"/>
                  </a:moveTo>
                  <a:lnTo>
                    <a:pt x="383651" y="12697"/>
                  </a:lnTo>
                  <a:lnTo>
                    <a:pt x="12697" y="1366935"/>
                  </a:lnTo>
                  <a:lnTo>
                    <a:pt x="4930387" y="2583971"/>
                  </a:lnTo>
                  <a:close/>
                </a:path>
              </a:pathLst>
            </a:custGeom>
            <a:gradFill>
              <a:gsLst>
                <a:gs pos="0">
                  <a:schemeClr val="accent1"/>
                </a:gs>
                <a:gs pos="100000">
                  <a:schemeClr val="accent2"/>
                </a:gs>
              </a:gsLst>
              <a:lin ang="104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39" name="Google Shape;139;p39"/>
          <p:cNvSpPr/>
          <p:nvPr/>
        </p:nvSpPr>
        <p:spPr>
          <a:xfrm>
            <a:off x="5886429" y="5240536"/>
            <a:ext cx="1486046" cy="1625760"/>
          </a:xfrm>
          <a:custGeom>
            <a:rect b="b" l="l" r="r" t="t"/>
            <a:pathLst>
              <a:path extrusionOk="0" h="1625760" w="1486046">
                <a:moveTo>
                  <a:pt x="1482236" y="12701"/>
                </a:moveTo>
                <a:lnTo>
                  <a:pt x="901789" y="491538"/>
                </a:lnTo>
                <a:lnTo>
                  <a:pt x="12701" y="1618139"/>
                </a:lnTo>
                <a:lnTo>
                  <a:pt x="431843" y="1618139"/>
                </a:lnTo>
                <a:lnTo>
                  <a:pt x="1188837" y="670626"/>
                </a:lnTo>
                <a:lnTo>
                  <a:pt x="1482236" y="12701"/>
                </a:lnTo>
                <a:close/>
              </a:path>
            </a:pathLst>
          </a:custGeom>
          <a:gradFill>
            <a:gsLst>
              <a:gs pos="0">
                <a:srgbClr val="3DA800">
                  <a:alpha val="4705"/>
                </a:srgbClr>
              </a:gs>
              <a:gs pos="100000">
                <a:srgbClr val="1F7100">
                  <a:alpha val="20000"/>
                </a:srgbClr>
              </a:gs>
            </a:gsLst>
            <a:lin ang="74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0" name="Google Shape;140;p39"/>
          <p:cNvSpPr/>
          <p:nvPr/>
        </p:nvSpPr>
        <p:spPr>
          <a:xfrm>
            <a:off x="-13301" y="298479"/>
            <a:ext cx="2679964" cy="762075"/>
          </a:xfrm>
          <a:custGeom>
            <a:rect b="b" l="l" r="r" t="t"/>
            <a:pathLst>
              <a:path extrusionOk="0" h="762075" w="2679963">
                <a:moveTo>
                  <a:pt x="12701" y="425492"/>
                </a:moveTo>
                <a:lnTo>
                  <a:pt x="12701" y="755724"/>
                </a:lnTo>
                <a:lnTo>
                  <a:pt x="2023309" y="334043"/>
                </a:lnTo>
                <a:lnTo>
                  <a:pt x="2667263" y="12701"/>
                </a:lnTo>
                <a:lnTo>
                  <a:pt x="2667263" y="12701"/>
                </a:lnTo>
                <a:lnTo>
                  <a:pt x="1915349" y="12701"/>
                </a:lnTo>
                <a:close/>
              </a:path>
            </a:pathLst>
          </a:custGeom>
          <a:gradFill>
            <a:gsLst>
              <a:gs pos="0">
                <a:srgbClr val="D30F00">
                  <a:alpha val="4705"/>
                </a:srgbClr>
              </a:gs>
              <a:gs pos="100000">
                <a:srgbClr val="9D0F00">
                  <a:alpha val="20000"/>
                </a:srgbClr>
              </a:gs>
            </a:gsLst>
            <a:lin ang="98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1" name="Google Shape;141;p39"/>
          <p:cNvSpPr/>
          <p:nvPr/>
        </p:nvSpPr>
        <p:spPr>
          <a:xfrm>
            <a:off x="6083299" y="-12701"/>
            <a:ext cx="1092308" cy="1016100"/>
          </a:xfrm>
          <a:custGeom>
            <a:rect b="b" l="l" r="r" t="t"/>
            <a:pathLst>
              <a:path extrusionOk="0" h="1016100" w="1092307">
                <a:moveTo>
                  <a:pt x="638873" y="12701"/>
                </a:moveTo>
                <a:lnTo>
                  <a:pt x="332773" y="361986"/>
                </a:lnTo>
                <a:lnTo>
                  <a:pt x="12701" y="1007209"/>
                </a:lnTo>
                <a:lnTo>
                  <a:pt x="12701" y="1007209"/>
                </a:lnTo>
                <a:lnTo>
                  <a:pt x="612200" y="553775"/>
                </a:lnTo>
                <a:lnTo>
                  <a:pt x="1079606" y="12701"/>
                </a:lnTo>
                <a:close/>
              </a:path>
            </a:pathLst>
          </a:custGeom>
          <a:gradFill>
            <a:gsLst>
              <a:gs pos="0">
                <a:srgbClr val="FFAA00">
                  <a:alpha val="4705"/>
                </a:srgbClr>
              </a:gs>
              <a:gs pos="100000">
                <a:srgbClr val="C07400">
                  <a:alpha val="20000"/>
                </a:srgbClr>
              </a:gs>
            </a:gsLst>
            <a:lin ang="318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2" name="Google Shape;142;p39"/>
          <p:cNvSpPr/>
          <p:nvPr/>
        </p:nvSpPr>
        <p:spPr>
          <a:xfrm>
            <a:off x="7752243" y="4099514"/>
            <a:ext cx="4445438" cy="1105009"/>
          </a:xfrm>
          <a:custGeom>
            <a:rect b="b" l="l" r="r" t="t"/>
            <a:pathLst>
              <a:path extrusionOk="0" h="1105008" w="4445437">
                <a:moveTo>
                  <a:pt x="4441627" y="297539"/>
                </a:moveTo>
                <a:cubicBezTo>
                  <a:pt x="2135080" y="-8561"/>
                  <a:pt x="204490" y="13031"/>
                  <a:pt x="204490" y="13031"/>
                </a:cubicBezTo>
                <a:lnTo>
                  <a:pt x="12701" y="786537"/>
                </a:lnTo>
                <a:cubicBezTo>
                  <a:pt x="12701" y="786537"/>
                  <a:pt x="2273524" y="725572"/>
                  <a:pt x="4441627" y="1092638"/>
                </a:cubicBezTo>
                <a:lnTo>
                  <a:pt x="4441627" y="297539"/>
                </a:lnTo>
                <a:close/>
              </a:path>
            </a:pathLst>
          </a:custGeom>
          <a:gradFill>
            <a:gsLst>
              <a:gs pos="0">
                <a:srgbClr val="D30F00">
                  <a:alpha val="4705"/>
                </a:srgbClr>
              </a:gs>
              <a:gs pos="100000">
                <a:srgbClr val="9D0F00">
                  <a:alpha val="20000"/>
                </a:srgbClr>
              </a:gs>
            </a:gsLst>
            <a:lin ang="9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3" name="Google Shape;143;p39"/>
          <p:cNvSpPr/>
          <p:nvPr/>
        </p:nvSpPr>
        <p:spPr>
          <a:xfrm>
            <a:off x="-13301" y="237513"/>
            <a:ext cx="2895885" cy="1028801"/>
          </a:xfrm>
          <a:custGeom>
            <a:rect b="b" l="l" r="r" t="t"/>
            <a:pathLst>
              <a:path extrusionOk="0" h="1028801" w="2895885">
                <a:moveTo>
                  <a:pt x="12701" y="1026261"/>
                </a:moveTo>
                <a:lnTo>
                  <a:pt x="2890805" y="414061"/>
                </a:lnTo>
                <a:lnTo>
                  <a:pt x="2805706" y="12701"/>
                </a:lnTo>
                <a:lnTo>
                  <a:pt x="12701" y="605850"/>
                </a:lnTo>
                <a:close/>
              </a:path>
            </a:pathLst>
          </a:custGeom>
          <a:blipFill rotWithShape="1">
            <a:blip r:embed="rId2">
              <a:alphaModFix/>
            </a:blip>
            <a:stretch>
              <a:fillRect b="0" l="0" r="1767" t="1630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4" name="Google Shape;144;p39"/>
          <p:cNvSpPr/>
          <p:nvPr/>
        </p:nvSpPr>
        <p:spPr>
          <a:xfrm>
            <a:off x="5972798" y="-12701"/>
            <a:ext cx="1486046" cy="1333631"/>
          </a:xfrm>
          <a:custGeom>
            <a:rect b="b" l="l" r="r" t="t"/>
            <a:pathLst>
              <a:path extrusionOk="0" h="1333631" w="1486046">
                <a:moveTo>
                  <a:pt x="929732" y="12701"/>
                </a:moveTo>
                <a:lnTo>
                  <a:pt x="12701" y="1049123"/>
                </a:lnTo>
                <a:lnTo>
                  <a:pt x="321342" y="1322200"/>
                </a:lnTo>
                <a:lnTo>
                  <a:pt x="1478426" y="12701"/>
                </a:lnTo>
                <a:close/>
              </a:path>
            </a:pathLst>
          </a:custGeom>
          <a:blipFill rotWithShape="1">
            <a:blip r:embed="rId3">
              <a:alphaModFix/>
            </a:blip>
            <a:stretch>
              <a:fillRect b="10061" l="10611" r="0" t="0"/>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5" name="Google Shape;145;p39"/>
          <p:cNvSpPr/>
          <p:nvPr/>
        </p:nvSpPr>
        <p:spPr>
          <a:xfrm>
            <a:off x="6033764" y="5121144"/>
            <a:ext cx="1714669" cy="1740071"/>
          </a:xfrm>
          <a:custGeom>
            <a:rect b="b" l="l" r="r" t="t"/>
            <a:pathLst>
              <a:path extrusionOk="0" h="1740071" w="1714668">
                <a:moveTo>
                  <a:pt x="12701" y="1737531"/>
                </a:moveTo>
                <a:lnTo>
                  <a:pt x="538533" y="1737531"/>
                </a:lnTo>
                <a:lnTo>
                  <a:pt x="1707048" y="269266"/>
                </a:lnTo>
                <a:lnTo>
                  <a:pt x="1385707" y="12701"/>
                </a:lnTo>
                <a:close/>
              </a:path>
            </a:pathLst>
          </a:custGeom>
          <a:blipFill rotWithShape="1">
            <a:blip r:embed="rId4">
              <a:alphaModFix/>
            </a:blip>
            <a:stretch>
              <a:fillRect b="0" l="0" r="8110" t="6185"/>
            </a:stretch>
          </a:blip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6" name="Google Shape;146;p39"/>
          <p:cNvSpPr/>
          <p:nvPr/>
        </p:nvSpPr>
        <p:spPr>
          <a:xfrm>
            <a:off x="8228540" y="3516857"/>
            <a:ext cx="3975491" cy="1663864"/>
          </a:xfrm>
          <a:custGeom>
            <a:rect b="b" l="l" r="r" t="t"/>
            <a:pathLst>
              <a:path extrusionOk="0" h="1663863" w="3975491">
                <a:moveTo>
                  <a:pt x="187978" y="12701"/>
                </a:moveTo>
                <a:lnTo>
                  <a:pt x="12701" y="859875"/>
                </a:lnTo>
                <a:lnTo>
                  <a:pt x="3965330" y="1657513"/>
                </a:lnTo>
                <a:lnTo>
                  <a:pt x="3965330" y="773506"/>
                </a:lnTo>
                <a:close/>
              </a:path>
            </a:pathLst>
          </a:custGeom>
          <a:gradFill>
            <a:gsLst>
              <a:gs pos="0">
                <a:schemeClr val="dk2"/>
              </a:gs>
              <a:gs pos="100000">
                <a:schemeClr val="dk1"/>
              </a:gs>
            </a:gsLst>
            <a:lin ang="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47" name="Google Shape;147;p39"/>
          <p:cNvSpPr txBox="1"/>
          <p:nvPr>
            <p:ph type="title"/>
          </p:nvPr>
        </p:nvSpPr>
        <p:spPr>
          <a:xfrm rot="840000">
            <a:off x="7388594" y="2045086"/>
            <a:ext cx="4821219"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5500"/>
              <a:buFont typeface="Comic Sans MS"/>
              <a:buNone/>
              <a:defRPr sz="5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48" name="Google Shape;148;p39"/>
          <p:cNvGrpSpPr/>
          <p:nvPr/>
        </p:nvGrpSpPr>
        <p:grpSpPr>
          <a:xfrm>
            <a:off x="-12667" y="718133"/>
            <a:ext cx="6444343" cy="6146228"/>
            <a:chOff x="-12667" y="718133"/>
            <a:chExt cx="6444343" cy="6146228"/>
          </a:xfrm>
        </p:grpSpPr>
        <p:sp>
          <p:nvSpPr>
            <p:cNvPr id="149" name="Google Shape;149;p39"/>
            <p:cNvSpPr/>
            <p:nvPr/>
          </p:nvSpPr>
          <p:spPr>
            <a:xfrm>
              <a:off x="-12667" y="4352590"/>
              <a:ext cx="6431657" cy="2511771"/>
            </a:xfrm>
            <a:custGeom>
              <a:rect b="b" l="l" r="r" t="t"/>
              <a:pathLst>
                <a:path extrusionOk="0" h="2511771" w="6431657">
                  <a:moveTo>
                    <a:pt x="6224862" y="12667"/>
                  </a:moveTo>
                  <a:cubicBezTo>
                    <a:pt x="3088953" y="398313"/>
                    <a:pt x="777616" y="1274896"/>
                    <a:pt x="12667" y="1593307"/>
                  </a:cubicBezTo>
                  <a:lnTo>
                    <a:pt x="12667" y="2500336"/>
                  </a:lnTo>
                  <a:lnTo>
                    <a:pt x="1746804" y="2500336"/>
                  </a:lnTo>
                  <a:cubicBezTo>
                    <a:pt x="2964633" y="2034770"/>
                    <a:pt x="4634073" y="1490553"/>
                    <a:pt x="6431638" y="1191170"/>
                  </a:cubicBezTo>
                  <a:cubicBezTo>
                    <a:pt x="6351719" y="725604"/>
                    <a:pt x="6316198" y="469353"/>
                    <a:pt x="6224862" y="12667"/>
                  </a:cubicBezTo>
                  <a:close/>
                </a:path>
              </a:pathLst>
            </a:custGeom>
            <a:gradFill>
              <a:gsLst>
                <a:gs pos="0">
                  <a:srgbClr val="FFAA00">
                    <a:alpha val="4705"/>
                  </a:srgbClr>
                </a:gs>
                <a:gs pos="100000">
                  <a:srgbClr val="C07400">
                    <a:alpha val="20000"/>
                  </a:srgbClr>
                </a:gs>
              </a:gsLst>
              <a:lin ang="54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50" name="Google Shape;150;p39"/>
            <p:cNvSpPr/>
            <p:nvPr/>
          </p:nvSpPr>
          <p:spPr>
            <a:xfrm>
              <a:off x="-12667" y="718133"/>
              <a:ext cx="6444343" cy="5936914"/>
            </a:xfrm>
            <a:custGeom>
              <a:rect b="b" l="l" r="r" t="t"/>
              <a:pathLst>
                <a:path extrusionOk="0" h="5936914" w="6444342">
                  <a:moveTo>
                    <a:pt x="12667" y="5930553"/>
                  </a:moveTo>
                  <a:lnTo>
                    <a:pt x="6443056" y="4796450"/>
                  </a:lnTo>
                  <a:lnTo>
                    <a:pt x="6443056" y="4785033"/>
                  </a:lnTo>
                  <a:lnTo>
                    <a:pt x="5605798" y="12667"/>
                  </a:lnTo>
                  <a:lnTo>
                    <a:pt x="12667" y="994541"/>
                  </a:lnTo>
                  <a:close/>
                </a:path>
              </a:pathLst>
            </a:custGeom>
            <a:gradFill>
              <a:gsLst>
                <a:gs pos="0">
                  <a:schemeClr val="accent5"/>
                </a:gs>
                <a:gs pos="100000">
                  <a:schemeClr val="lt2"/>
                </a:gs>
              </a:gsLst>
              <a:lin ang="108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151" name="Google Shape;151;p39"/>
            <p:cNvSpPr/>
            <p:nvPr/>
          </p:nvSpPr>
          <p:spPr>
            <a:xfrm>
              <a:off x="-12667" y="1036544"/>
              <a:ext cx="6114514" cy="5366057"/>
            </a:xfrm>
            <a:custGeom>
              <a:rect b="b" l="l" r="r" t="t"/>
              <a:pathLst>
                <a:path extrusionOk="0" h="5366057" w="6114514">
                  <a:moveTo>
                    <a:pt x="5366039" y="12667"/>
                  </a:moveTo>
                  <a:lnTo>
                    <a:pt x="12667" y="976781"/>
                  </a:lnTo>
                  <a:lnTo>
                    <a:pt x="12667" y="1014838"/>
                  </a:lnTo>
                  <a:lnTo>
                    <a:pt x="5335593" y="57067"/>
                  </a:lnTo>
                  <a:lnTo>
                    <a:pt x="6062484" y="4231936"/>
                  </a:lnTo>
                  <a:lnTo>
                    <a:pt x="12667" y="5320370"/>
                  </a:lnTo>
                  <a:lnTo>
                    <a:pt x="12667" y="5358427"/>
                  </a:lnTo>
                  <a:lnTo>
                    <a:pt x="6087856" y="4266187"/>
                  </a:lnTo>
                  <a:lnTo>
                    <a:pt x="6106884" y="4262382"/>
                  </a:lnTo>
                  <a:lnTo>
                    <a:pt x="5369844" y="3169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grpSp>
      <p:sp>
        <p:nvSpPr>
          <p:cNvPr id="152" name="Google Shape;152;p39"/>
          <p:cNvSpPr/>
          <p:nvPr>
            <p:ph idx="2" type="pic"/>
          </p:nvPr>
        </p:nvSpPr>
        <p:spPr>
          <a:xfrm>
            <a:off x="-1600" y="1096296"/>
            <a:ext cx="6052552" cy="5259842"/>
          </a:xfrm>
          <a:prstGeom prst="rect">
            <a:avLst/>
          </a:prstGeom>
          <a:noFill/>
          <a:ln cap="flat" cmpd="sng" w="9525">
            <a:solidFill>
              <a:srgbClr val="BFBFBF"/>
            </a:solidFill>
            <a:prstDash val="solid"/>
            <a:round/>
            <a:headEnd len="sm" w="sm" type="none"/>
            <a:tailEnd len="sm" w="sm" type="none"/>
          </a:ln>
        </p:spPr>
      </p:sp>
      <p:sp>
        <p:nvSpPr>
          <p:cNvPr id="153" name="Google Shape;153;p39"/>
          <p:cNvSpPr txBox="1"/>
          <p:nvPr>
            <p:ph idx="1" type="body"/>
          </p:nvPr>
        </p:nvSpPr>
        <p:spPr>
          <a:xfrm rot="720000">
            <a:off x="8526498" y="4052877"/>
            <a:ext cx="3689627" cy="642938"/>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600"/>
              <a:buNone/>
              <a:defRPr b="1" sz="2600">
                <a:solidFill>
                  <a:schemeClr val="lt1"/>
                </a:solidFill>
              </a:defRPr>
            </a:lvl1pPr>
            <a:lvl2pPr indent="-228600" lvl="1" marL="914400" algn="l">
              <a:lnSpc>
                <a:spcPct val="90000"/>
              </a:lnSpc>
              <a:spcBef>
                <a:spcPts val="500"/>
              </a:spcBef>
              <a:spcAft>
                <a:spcPts val="0"/>
              </a:spcAft>
              <a:buClr>
                <a:schemeClr val="lt1"/>
              </a:buClr>
              <a:buSzPts val="2600"/>
              <a:buNone/>
              <a:defRPr sz="2600">
                <a:solidFill>
                  <a:schemeClr val="lt1"/>
                </a:solidFill>
              </a:defRPr>
            </a:lvl2pPr>
            <a:lvl3pPr indent="-228600" lvl="2" marL="1371600" algn="l">
              <a:lnSpc>
                <a:spcPct val="90000"/>
              </a:lnSpc>
              <a:spcBef>
                <a:spcPts val="500"/>
              </a:spcBef>
              <a:spcAft>
                <a:spcPts val="0"/>
              </a:spcAft>
              <a:buClr>
                <a:schemeClr val="lt1"/>
              </a:buClr>
              <a:buSzPts val="2600"/>
              <a:buNone/>
              <a:defRPr sz="2600">
                <a:solidFill>
                  <a:schemeClr val="lt1"/>
                </a:solidFill>
              </a:defRPr>
            </a:lvl3pPr>
            <a:lvl4pPr indent="-228600" lvl="3" marL="1828800" algn="l">
              <a:lnSpc>
                <a:spcPct val="90000"/>
              </a:lnSpc>
              <a:spcBef>
                <a:spcPts val="500"/>
              </a:spcBef>
              <a:spcAft>
                <a:spcPts val="0"/>
              </a:spcAft>
              <a:buClr>
                <a:schemeClr val="lt1"/>
              </a:buClr>
              <a:buSzPts val="2600"/>
              <a:buNone/>
              <a:defRPr sz="2600">
                <a:solidFill>
                  <a:schemeClr val="lt1"/>
                </a:solidFill>
              </a:defRPr>
            </a:lvl4pPr>
            <a:lvl5pPr indent="-228600" lvl="4" marL="2286000" algn="l">
              <a:lnSpc>
                <a:spcPct val="90000"/>
              </a:lnSpc>
              <a:spcBef>
                <a:spcPts val="500"/>
              </a:spcBef>
              <a:spcAft>
                <a:spcPts val="0"/>
              </a:spcAft>
              <a:buClr>
                <a:schemeClr val="lt1"/>
              </a:buClr>
              <a:buSzPts val="2600"/>
              <a:buNone/>
              <a:defRPr sz="26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Comic Sans MS"/>
              <a:buNone/>
              <a:defRPr b="1" i="0" sz="4000" u="none" cap="none" strike="noStrike">
                <a:solidFill>
                  <a:schemeClr val="dk1"/>
                </a:solidFill>
                <a:latin typeface="Comic Sans MS"/>
                <a:ea typeface="Comic Sans MS"/>
                <a:cs typeface="Comic Sans MS"/>
                <a:sym typeface="Comic Sans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accent4"/>
              </a:buClr>
              <a:buSzPts val="2800"/>
              <a:buFont typeface="Arial"/>
              <a:buChar char="•"/>
              <a:defRPr b="0" i="0" sz="2800" u="none" cap="none" strike="noStrike">
                <a:solidFill>
                  <a:schemeClr val="accent4"/>
                </a:solidFill>
                <a:latin typeface="Libre Franklin"/>
                <a:ea typeface="Libre Franklin"/>
                <a:cs typeface="Libre Franklin"/>
                <a:sym typeface="Libre Franklin"/>
              </a:defRPr>
            </a:lvl1pPr>
            <a:lvl2pPr indent="-381000" lvl="1" marL="914400" marR="0" rtl="0" algn="l">
              <a:lnSpc>
                <a:spcPct val="90000"/>
              </a:lnSpc>
              <a:spcBef>
                <a:spcPts val="500"/>
              </a:spcBef>
              <a:spcAft>
                <a:spcPts val="0"/>
              </a:spcAft>
              <a:buClr>
                <a:schemeClr val="accent4"/>
              </a:buClr>
              <a:buSzPts val="2400"/>
              <a:buFont typeface="Arial"/>
              <a:buChar char="•"/>
              <a:defRPr b="0" i="0" sz="2400" u="none" cap="none" strike="noStrike">
                <a:solidFill>
                  <a:schemeClr val="accent4"/>
                </a:solidFill>
                <a:latin typeface="Libre Franklin"/>
                <a:ea typeface="Libre Franklin"/>
                <a:cs typeface="Libre Franklin"/>
                <a:sym typeface="Libre Franklin"/>
              </a:defRPr>
            </a:lvl2pPr>
            <a:lvl3pPr indent="-355600" lvl="2" marL="1371600" marR="0" rtl="0" algn="l">
              <a:lnSpc>
                <a:spcPct val="90000"/>
              </a:lnSpc>
              <a:spcBef>
                <a:spcPts val="500"/>
              </a:spcBef>
              <a:spcAft>
                <a:spcPts val="0"/>
              </a:spcAft>
              <a:buClr>
                <a:schemeClr val="accent4"/>
              </a:buClr>
              <a:buSzPts val="2000"/>
              <a:buFont typeface="Arial"/>
              <a:buChar char="•"/>
              <a:defRPr b="0" i="0" sz="2000" u="none" cap="none" strike="noStrike">
                <a:solidFill>
                  <a:schemeClr val="accent4"/>
                </a:solidFill>
                <a:latin typeface="Libre Franklin"/>
                <a:ea typeface="Libre Franklin"/>
                <a:cs typeface="Libre Franklin"/>
                <a:sym typeface="Libre Franklin"/>
              </a:defRPr>
            </a:lvl3pPr>
            <a:lvl4pPr indent="-342900" lvl="3" marL="1828800" marR="0" rtl="0" algn="l">
              <a:lnSpc>
                <a:spcPct val="90000"/>
              </a:lnSpc>
              <a:spcBef>
                <a:spcPts val="500"/>
              </a:spcBef>
              <a:spcAft>
                <a:spcPts val="0"/>
              </a:spcAft>
              <a:buClr>
                <a:schemeClr val="accent4"/>
              </a:buClr>
              <a:buSzPts val="1800"/>
              <a:buFont typeface="Arial"/>
              <a:buChar char="•"/>
              <a:defRPr b="0" i="0" sz="1800" u="none" cap="none" strike="noStrike">
                <a:solidFill>
                  <a:schemeClr val="accent4"/>
                </a:solidFill>
                <a:latin typeface="Libre Franklin"/>
                <a:ea typeface="Libre Franklin"/>
                <a:cs typeface="Libre Franklin"/>
                <a:sym typeface="Libre Franklin"/>
              </a:defRPr>
            </a:lvl4pPr>
            <a:lvl5pPr indent="-342900" lvl="4" marL="2286000" marR="0" rtl="0" algn="l">
              <a:lnSpc>
                <a:spcPct val="90000"/>
              </a:lnSpc>
              <a:spcBef>
                <a:spcPts val="500"/>
              </a:spcBef>
              <a:spcAft>
                <a:spcPts val="0"/>
              </a:spcAft>
              <a:buClr>
                <a:schemeClr val="accent4"/>
              </a:buClr>
              <a:buSzPts val="1800"/>
              <a:buFont typeface="Arial"/>
              <a:buChar char="•"/>
              <a:defRPr b="0" i="0" sz="1800" u="none" cap="none" strike="noStrike">
                <a:solidFill>
                  <a:schemeClr val="accent4"/>
                </a:solidFill>
                <a:latin typeface="Libre Franklin"/>
                <a:ea typeface="Libre Franklin"/>
                <a:cs typeface="Libre Franklin"/>
                <a:sym typeface="Libre Franklin"/>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Libre Franklin"/>
                <a:ea typeface="Libre Franklin"/>
                <a:cs typeface="Libre Franklin"/>
                <a:sym typeface="Libre Franklin"/>
              </a:defRPr>
            </a:lvl9pPr>
          </a:lstStyle>
          <a:p/>
        </p:txBody>
      </p:sp>
      <p:sp>
        <p:nvSpPr>
          <p:cNvPr id="12" name="Google Shape;12;p30"/>
          <p:cNvSpPr txBox="1"/>
          <p:nvPr>
            <p:ph idx="10" type="dt"/>
          </p:nvPr>
        </p:nvSpPr>
        <p:spPr>
          <a:xfrm>
            <a:off x="4521925" y="5945824"/>
            <a:ext cx="27432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1600" u="none" cap="none" strike="noStrike">
                <a:solidFill>
                  <a:srgbClr val="BB8888"/>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3" name="Google Shape;13;p30"/>
          <p:cNvSpPr txBox="1"/>
          <p:nvPr>
            <p:ph idx="11" type="ftr"/>
          </p:nvPr>
        </p:nvSpPr>
        <p:spPr>
          <a:xfrm>
            <a:off x="911225" y="5945824"/>
            <a:ext cx="2639323" cy="365125"/>
          </a:xfrm>
          <a:prstGeom prst="rect">
            <a:avLst/>
          </a:prstGeom>
          <a:noFill/>
          <a:ln>
            <a:noFill/>
          </a:ln>
        </p:spPr>
        <p:txBody>
          <a:bodyPr anchorCtr="0" anchor="ctr" bIns="45700" lIns="0" spcFirstLastPara="1" rIns="91425" wrap="square" tIns="45700">
            <a:noAutofit/>
          </a:bodyPr>
          <a:lstStyle>
            <a:lvl1pPr lvl="0" marR="0" rtl="0" algn="l">
              <a:spcBef>
                <a:spcPts val="0"/>
              </a:spcBef>
              <a:spcAft>
                <a:spcPts val="0"/>
              </a:spcAft>
              <a:buSzPts val="1400"/>
              <a:buNone/>
              <a:defRPr b="1" i="0" sz="1600" u="none" cap="none" strike="noStrike">
                <a:solidFill>
                  <a:schemeClr val="lt2"/>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0" algn="l">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4" name="Google Shape;14;p30"/>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1" i="0" sz="1600" u="none" cap="none" strike="noStrike">
                <a:solidFill>
                  <a:schemeClr val="lt1"/>
                </a:solidFill>
                <a:latin typeface="Comic Sans MS"/>
                <a:ea typeface="Comic Sans MS"/>
                <a:cs typeface="Comic Sans MS"/>
                <a:sym typeface="Comic Sans MS"/>
              </a:defRPr>
            </a:lvl1pPr>
            <a:lvl2pPr indent="0" lvl="1" marL="0" marR="0" rtl="0" algn="ctr">
              <a:spcBef>
                <a:spcPts val="0"/>
              </a:spcBef>
              <a:buNone/>
              <a:defRPr b="1" i="0" sz="1600" u="none" cap="none" strike="noStrike">
                <a:solidFill>
                  <a:schemeClr val="lt1"/>
                </a:solidFill>
                <a:latin typeface="Comic Sans MS"/>
                <a:ea typeface="Comic Sans MS"/>
                <a:cs typeface="Comic Sans MS"/>
                <a:sym typeface="Comic Sans MS"/>
              </a:defRPr>
            </a:lvl2pPr>
            <a:lvl3pPr indent="0" lvl="2" marL="0" marR="0" rtl="0" algn="ctr">
              <a:spcBef>
                <a:spcPts val="0"/>
              </a:spcBef>
              <a:buNone/>
              <a:defRPr b="1" i="0" sz="1600" u="none" cap="none" strike="noStrike">
                <a:solidFill>
                  <a:schemeClr val="lt1"/>
                </a:solidFill>
                <a:latin typeface="Comic Sans MS"/>
                <a:ea typeface="Comic Sans MS"/>
                <a:cs typeface="Comic Sans MS"/>
                <a:sym typeface="Comic Sans MS"/>
              </a:defRPr>
            </a:lvl3pPr>
            <a:lvl4pPr indent="0" lvl="3" marL="0" marR="0" rtl="0" algn="ctr">
              <a:spcBef>
                <a:spcPts val="0"/>
              </a:spcBef>
              <a:buNone/>
              <a:defRPr b="1" i="0" sz="1600" u="none" cap="none" strike="noStrike">
                <a:solidFill>
                  <a:schemeClr val="lt1"/>
                </a:solidFill>
                <a:latin typeface="Comic Sans MS"/>
                <a:ea typeface="Comic Sans MS"/>
                <a:cs typeface="Comic Sans MS"/>
                <a:sym typeface="Comic Sans MS"/>
              </a:defRPr>
            </a:lvl4pPr>
            <a:lvl5pPr indent="0" lvl="4" marL="0" marR="0" rtl="0" algn="ctr">
              <a:spcBef>
                <a:spcPts val="0"/>
              </a:spcBef>
              <a:buNone/>
              <a:defRPr b="1" i="0" sz="1600" u="none" cap="none" strike="noStrike">
                <a:solidFill>
                  <a:schemeClr val="lt1"/>
                </a:solidFill>
                <a:latin typeface="Comic Sans MS"/>
                <a:ea typeface="Comic Sans MS"/>
                <a:cs typeface="Comic Sans MS"/>
                <a:sym typeface="Comic Sans MS"/>
              </a:defRPr>
            </a:lvl5pPr>
            <a:lvl6pPr indent="0" lvl="5" marL="0" marR="0" rtl="0" algn="ctr">
              <a:spcBef>
                <a:spcPts val="0"/>
              </a:spcBef>
              <a:buNone/>
              <a:defRPr b="1" i="0" sz="1600" u="none" cap="none" strike="noStrike">
                <a:solidFill>
                  <a:schemeClr val="lt1"/>
                </a:solidFill>
                <a:latin typeface="Comic Sans MS"/>
                <a:ea typeface="Comic Sans MS"/>
                <a:cs typeface="Comic Sans MS"/>
                <a:sym typeface="Comic Sans MS"/>
              </a:defRPr>
            </a:lvl6pPr>
            <a:lvl7pPr indent="0" lvl="6" marL="0" marR="0" rtl="0" algn="ctr">
              <a:spcBef>
                <a:spcPts val="0"/>
              </a:spcBef>
              <a:buNone/>
              <a:defRPr b="1" i="0" sz="1600" u="none" cap="none" strike="noStrike">
                <a:solidFill>
                  <a:schemeClr val="lt1"/>
                </a:solidFill>
                <a:latin typeface="Comic Sans MS"/>
                <a:ea typeface="Comic Sans MS"/>
                <a:cs typeface="Comic Sans MS"/>
                <a:sym typeface="Comic Sans MS"/>
              </a:defRPr>
            </a:lvl7pPr>
            <a:lvl8pPr indent="0" lvl="7" marL="0" marR="0" rtl="0" algn="ctr">
              <a:spcBef>
                <a:spcPts val="0"/>
              </a:spcBef>
              <a:buNone/>
              <a:defRPr b="1" i="0" sz="1600" u="none" cap="none" strike="noStrike">
                <a:solidFill>
                  <a:schemeClr val="lt1"/>
                </a:solidFill>
                <a:latin typeface="Comic Sans MS"/>
                <a:ea typeface="Comic Sans MS"/>
                <a:cs typeface="Comic Sans MS"/>
                <a:sym typeface="Comic Sans MS"/>
              </a:defRPr>
            </a:lvl8pPr>
            <a:lvl9pPr indent="0" lvl="8" marL="0" marR="0" rtl="0" algn="ctr">
              <a:spcBef>
                <a:spcPts val="0"/>
              </a:spcBef>
              <a:buNone/>
              <a:defRPr b="1" i="0" sz="1600" u="none" cap="none" strike="noStrike">
                <a:solidFill>
                  <a:schemeClr val="lt1"/>
                </a:solidFill>
                <a:latin typeface="Comic Sans MS"/>
                <a:ea typeface="Comic Sans MS"/>
                <a:cs typeface="Comic Sans MS"/>
                <a:sym typeface="Comic Sans MS"/>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572">
          <p15:clr>
            <a:srgbClr val="F26B43"/>
          </p15:clr>
        </p15:guide>
        <p15:guide id="2" pos="3840">
          <p15:clr>
            <a:srgbClr val="F26B43"/>
          </p15:clr>
        </p15:guide>
        <p15:guide id="3" pos="574">
          <p15:clr>
            <a:srgbClr val="F26B43"/>
          </p15:clr>
        </p15:guide>
        <p15:guide id="4" pos="7106">
          <p15:clr>
            <a:srgbClr val="F26B43"/>
          </p15:clr>
        </p15:guide>
        <p15:guide id="5" orient="horz" pos="3748">
          <p15:clr>
            <a:srgbClr val="F26B43"/>
          </p15:clr>
        </p15:guide>
        <p15:guide id="6" pos="3250">
          <p15:clr>
            <a:srgbClr val="F26B43"/>
          </p15:clr>
        </p15:guide>
        <p15:guide id="7" pos="4430">
          <p15:clr>
            <a:srgbClr val="F26B43"/>
          </p15:clr>
        </p15:guide>
        <p15:guide id="8" orient="horz" pos="216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s://www.google.com/url?sa=i&amp;url=https%3A%2F%2Fwww.thehansindia.com%2Fposts%2Findex%2FTelangana%2F2016-03-14%2FKendriya-Vidyalayas-to-go-in-for-swipe-card-attendance-system%2F213430&amp;psig=AOvVaw3cCczG-8zqaECzzbQ-fr0T&amp;ust=1573017697259000&amp;source=images&amp;cd=vfe&amp;ved=0CAIQjRxqFwoTCNDji_Cp0uUCFQAAAAAdAAAAABAD" TargetMode="External"/><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hyperlink" Target="https://www.google.com/url?sa=i&amp;url=https%3A%2F%2Fwww.sat.com.pk%2Findex.php%2Fproduct%2Fzkteco-tx628-rfid-card-attendance-machine%2F&amp;psig=AOvVaw2WPyuOJyVn2vZsyY73FQAl&amp;ust=1573019048866000&amp;source=images&amp;cd=vfe&amp;ved=0CAIQjRxqFwoTCMDYvOWu0uUCFQAAAAAdAAAAABAD" TargetMode="External"/><Relationship Id="rId4"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36.jp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42.png"/><Relationship Id="rId12" Type="http://schemas.openxmlformats.org/officeDocument/2006/relationships/image" Target="../media/image56.png"/><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8.png"/><Relationship Id="rId9" Type="http://schemas.openxmlformats.org/officeDocument/2006/relationships/image" Target="../media/image43.jpg"/><Relationship Id="rId5" Type="http://schemas.openxmlformats.org/officeDocument/2006/relationships/image" Target="../media/image33.png"/><Relationship Id="rId6" Type="http://schemas.openxmlformats.org/officeDocument/2006/relationships/image" Target="../media/image37.jpg"/><Relationship Id="rId7" Type="http://schemas.openxmlformats.org/officeDocument/2006/relationships/image" Target="../media/image39.jpg"/><Relationship Id="rId8" Type="http://schemas.openxmlformats.org/officeDocument/2006/relationships/image" Target="../media/image41.png"/></Relationships>
</file>

<file path=ppt/slides/_rels/slide19.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51.jpg"/><Relationship Id="rId13" Type="http://schemas.openxmlformats.org/officeDocument/2006/relationships/image" Target="../media/image47.jpg"/><Relationship Id="rId12"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3.jpg"/><Relationship Id="rId4" Type="http://schemas.openxmlformats.org/officeDocument/2006/relationships/image" Target="../media/image44.png"/><Relationship Id="rId9" Type="http://schemas.openxmlformats.org/officeDocument/2006/relationships/hyperlink" Target="https://www.google.com/url?sa=i&amp;url=https%3A%2F%2Fwww.mymemory.co.uk%2Fsandisk-32gb-micro-sd-card-sdhc-19mb-s.html&amp;psig=AOvVaw23o3W9AKCA3RDNuTtJ8JoD&amp;ust=1573021803438000&amp;source=images&amp;cd=vfe&amp;ved=0CAIQjRxqFwoTCMjQ64K50uUCFQAAAAAdAAAAABAD" TargetMode="External"/><Relationship Id="rId15" Type="http://schemas.openxmlformats.org/officeDocument/2006/relationships/image" Target="../media/image53.jpg"/><Relationship Id="rId14" Type="http://schemas.openxmlformats.org/officeDocument/2006/relationships/hyperlink" Target="https://www.google.com/url?sa=i&amp;url=https://friendlystock.com/product/man-teaching/&amp;psig=AOvVaw3nWnSRbkPFTfGnX-OjUcbY&amp;ust=1572584441242000&amp;source=images&amp;cd=vfe&amp;ved=0CAIQjRxqFwoTCOijytzbxeUCFQAAAAAdAAAAABAD" TargetMode="External"/><Relationship Id="rId16" Type="http://schemas.openxmlformats.org/officeDocument/2006/relationships/image" Target="../media/image52.png"/><Relationship Id="rId5" Type="http://schemas.openxmlformats.org/officeDocument/2006/relationships/hyperlink" Target="https://www.google.com/url?sa=i&amp;url=https%3A%2F%2Fwww.sat.com.pk%2Findex.php%2Fproduct%2Fzkteco-tx628-rfid-card-attendance-machine%2F&amp;psig=AOvVaw2WPyuOJyVn2vZsyY73FQAl&amp;ust=1573019048866000&amp;source=images&amp;cd=vfe&amp;ved=0CAIQjRxqFwoTCMDYvOWu0uUCFQAAAAAdAAAAABAD" TargetMode="External"/><Relationship Id="rId6" Type="http://schemas.openxmlformats.org/officeDocument/2006/relationships/image" Target="../media/image46.jpg"/><Relationship Id="rId7" Type="http://schemas.openxmlformats.org/officeDocument/2006/relationships/hyperlink" Target="https://www.google.com/url?sa=i&amp;url=https%3A%2F%2Fwww.mymemory.co.uk%2Fsandisk-32gb-micro-sd-card-sdhc-19mb-s.html&amp;psig=AOvVaw23o3W9AKCA3RDNuTtJ8JoD&amp;ust=1573021803438000&amp;source=images&amp;cd=vfe&amp;ved=0CAIQjRxqFwoTCMjQ64K50uUCFQAAAAAdAAAAABAD" TargetMode="External"/><Relationship Id="rId8" Type="http://schemas.openxmlformats.org/officeDocument/2006/relationships/image" Target="../media/image4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55.jpg"/><Relationship Id="rId4" Type="http://schemas.openxmlformats.org/officeDocument/2006/relationships/hyperlink" Target="https://www.google.com/url?sa=i&amp;url=https://www.123rf.com/photo_106890672_number-pad-or-numeric-telephone-keypad-flat-vector-icon-for-apps-and-websites.html&amp;psig=AOvVaw2IDXtboa0DSz_QNnSFa5ln&amp;ust=1572584939111000&amp;source=images&amp;cd=vfe&amp;ved=0CAIQjRxqFwoTCNiGqM7dxeUCFQAAAAAdAAAAABAJ" TargetMode="External"/><Relationship Id="rId5" Type="http://schemas.openxmlformats.org/officeDocument/2006/relationships/image" Target="../media/image54.jpg"/><Relationship Id="rId6" Type="http://schemas.openxmlformats.org/officeDocument/2006/relationships/image" Target="../media/image5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69.jpg"/><Relationship Id="rId4" Type="http://schemas.openxmlformats.org/officeDocument/2006/relationships/hyperlink" Target="https://www.google.com/url?sa=i&amp;url=https://www.alibaba.com/showroom/attendance-kiosk.html&amp;psig=AOvVaw3jXPrbFZYW6VYpfOh1Tqce&amp;ust=1572598900438000&amp;source=images&amp;cd=vfe&amp;ved=0CAIQjRxqFwoTCMDY38yRxuUCFQAAAAAdAAAAABAD" TargetMode="External"/><Relationship Id="rId5" Type="http://schemas.openxmlformats.org/officeDocument/2006/relationships/image" Target="../media/image5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www.google.com/url?sa=i&amp;url=https://moodle.org/mod/forum/discuss.php?d=366518&amp;psig=AOvVaw1sF8e3Q1lp4uKe_4ei42N7&amp;ust=1572596374484000&amp;source=images&amp;cd=vfe&amp;ved=0CAIQjRxqFwoTCIiij5aIxuUCFQAAAAAdAAAAABAK" TargetMode="External"/><Relationship Id="rId4" Type="http://schemas.openxmlformats.org/officeDocument/2006/relationships/image" Target="../media/image62.png"/><Relationship Id="rId5" Type="http://schemas.openxmlformats.org/officeDocument/2006/relationships/hyperlink" Target="https://www.google.com/url?sa=i&amp;url=https://www.oxfordsd.org/Page/5987&amp;psig=AOvVaw3EWyiiqOI4VPxO9X_GWN9-&amp;ust=1572596721437000&amp;source=images&amp;cd=vfe&amp;ved=0CAIQjRxqFwoTCPiTzL2JxuUCFQAAAAAdAAAAABAJ" TargetMode="External"/><Relationship Id="rId6" Type="http://schemas.openxmlformats.org/officeDocument/2006/relationships/image" Target="../media/image6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8.jpg"/><Relationship Id="rId4" Type="http://schemas.openxmlformats.org/officeDocument/2006/relationships/image" Target="../media/image6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58.jpg"/><Relationship Id="rId4" Type="http://schemas.openxmlformats.org/officeDocument/2006/relationships/image" Target="../media/image7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64.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60.jpg"/><Relationship Id="rId5" Type="http://schemas.openxmlformats.org/officeDocument/2006/relationships/hyperlink" Target="https://www.google.com/url?sa=i&amp;url=https://friendlystock.com/product/man-teaching/&amp;psig=AOvVaw3nWnSRbkPFTfGnX-OjUcbY&amp;ust=1572584441242000&amp;source=images&amp;cd=vfe&amp;ved=0CAIQjRxqFwoTCOijytzbxeUCFQAAAAAdAAAAABAD" TargetMode="External"/><Relationship Id="rId6" Type="http://schemas.openxmlformats.org/officeDocument/2006/relationships/image" Target="../media/image7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3.jpg"/><Relationship Id="rId4" Type="http://schemas.openxmlformats.org/officeDocument/2006/relationships/image" Target="../media/image71.png"/><Relationship Id="rId5" Type="http://schemas.openxmlformats.org/officeDocument/2006/relationships/image" Target="../media/image73.jpg"/><Relationship Id="rId6" Type="http://schemas.openxmlformats.org/officeDocument/2006/relationships/hyperlink" Target="https://pixfeeds.com/images/technology/rfid/1280-669247036-woman-using-rfid-key-to-open-door.jpg" TargetMode="External"/><Relationship Id="rId7" Type="http://schemas.openxmlformats.org/officeDocument/2006/relationships/image" Target="../media/image7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7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descr="Kids on Desk Looking at Notebook" id="361" name="Google Shape;361;p1"/>
          <p:cNvPicPr preferRelativeResize="0"/>
          <p:nvPr>
            <p:ph idx="2" type="pic"/>
          </p:nvPr>
        </p:nvPicPr>
        <p:blipFill rotWithShape="1">
          <a:blip r:embed="rId3">
            <a:alphaModFix/>
          </a:blip>
          <a:srcRect b="0" l="0" r="0" t="0"/>
          <a:stretch/>
        </p:blipFill>
        <p:spPr>
          <a:xfrm>
            <a:off x="90" y="1115082"/>
            <a:ext cx="6230657" cy="5314602"/>
          </a:xfrm>
          <a:prstGeom prst="rect">
            <a:avLst/>
          </a:prstGeom>
          <a:noFill/>
          <a:ln>
            <a:noFill/>
          </a:ln>
        </p:spPr>
      </p:pic>
      <p:sp>
        <p:nvSpPr>
          <p:cNvPr id="362" name="Google Shape;362;p1"/>
          <p:cNvSpPr txBox="1"/>
          <p:nvPr>
            <p:ph idx="3" type="body"/>
          </p:nvPr>
        </p:nvSpPr>
        <p:spPr>
          <a:xfrm rot="720000">
            <a:off x="9571721" y="580664"/>
            <a:ext cx="1391775" cy="858837"/>
          </a:xfrm>
          <a:prstGeom prst="rect">
            <a:avLst/>
          </a:prstGeom>
          <a:noFill/>
          <a:ln>
            <a:noFill/>
          </a:ln>
        </p:spPr>
        <p:txBody>
          <a:bodyPr anchorCtr="0" anchor="t" bIns="45700" lIns="91425" spcFirstLastPara="1" rIns="91425" wrap="square" tIns="45700">
            <a:normAutofit fontScale="92500" lnSpcReduction="10000"/>
          </a:bodyPr>
          <a:lstStyle/>
          <a:p>
            <a:pPr indent="0" lvl="0" marL="0" rtl="0" algn="ctr">
              <a:lnSpc>
                <a:spcPct val="90000"/>
              </a:lnSpc>
              <a:spcBef>
                <a:spcPts val="0"/>
              </a:spcBef>
              <a:spcAft>
                <a:spcPts val="0"/>
              </a:spcAft>
              <a:buClr>
                <a:schemeClr val="lt1"/>
              </a:buClr>
              <a:buSzPct val="100000"/>
              <a:buNone/>
            </a:pPr>
            <a:r>
              <a:rPr i="1" lang="en-GB"/>
              <a:t>5</a:t>
            </a:r>
            <a:r>
              <a:rPr baseline="30000" i="1" lang="en-GB">
                <a:latin typeface="Constantia"/>
                <a:ea typeface="Constantia"/>
                <a:cs typeface="Constantia"/>
                <a:sym typeface="Constantia"/>
              </a:rPr>
              <a:t>th</a:t>
            </a:r>
            <a:r>
              <a:rPr i="1" lang="en-GB">
                <a:latin typeface="Constantia"/>
                <a:ea typeface="Constantia"/>
                <a:cs typeface="Constantia"/>
                <a:sym typeface="Constantia"/>
              </a:rPr>
              <a:t> Nov,</a:t>
            </a:r>
            <a:endParaRPr i="1">
              <a:latin typeface="Constantia"/>
              <a:ea typeface="Constantia"/>
              <a:cs typeface="Constantia"/>
              <a:sym typeface="Constantia"/>
            </a:endParaRPr>
          </a:p>
          <a:p>
            <a:pPr indent="0" lvl="0" marL="0" rtl="0" algn="ctr">
              <a:lnSpc>
                <a:spcPct val="90000"/>
              </a:lnSpc>
              <a:spcBef>
                <a:spcPts val="1000"/>
              </a:spcBef>
              <a:spcAft>
                <a:spcPts val="0"/>
              </a:spcAft>
              <a:buClr>
                <a:schemeClr val="lt1"/>
              </a:buClr>
              <a:buSzPct val="100000"/>
              <a:buNone/>
            </a:pPr>
            <a:r>
              <a:rPr i="1" lang="en-GB">
                <a:latin typeface="Constantia"/>
                <a:ea typeface="Constantia"/>
                <a:cs typeface="Constantia"/>
                <a:sym typeface="Constantia"/>
              </a:rPr>
              <a:t>2019</a:t>
            </a:r>
            <a:endParaRPr/>
          </a:p>
        </p:txBody>
      </p:sp>
      <p:sp>
        <p:nvSpPr>
          <p:cNvPr id="363" name="Google Shape;363;p1"/>
          <p:cNvSpPr txBox="1"/>
          <p:nvPr>
            <p:ph type="ctrTitle"/>
          </p:nvPr>
        </p:nvSpPr>
        <p:spPr>
          <a:xfrm rot="840000">
            <a:off x="7262451" y="2726139"/>
            <a:ext cx="4851352" cy="182706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omic Sans MS"/>
              <a:buNone/>
            </a:pPr>
            <a:r>
              <a:rPr lang="en-GB" sz="3600"/>
              <a:t>Automated Online School Attendance Management System</a:t>
            </a:r>
            <a:endParaRPr sz="3600"/>
          </a:p>
        </p:txBody>
      </p:sp>
      <p:sp>
        <p:nvSpPr>
          <p:cNvPr id="364" name="Google Shape;364;p1"/>
          <p:cNvSpPr txBox="1"/>
          <p:nvPr/>
        </p:nvSpPr>
        <p:spPr>
          <a:xfrm rot="840000">
            <a:off x="7892370" y="4727950"/>
            <a:ext cx="4851352" cy="1827069"/>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lt1"/>
              </a:buClr>
              <a:buSzPts val="1800"/>
              <a:buFont typeface="Arial"/>
              <a:buNone/>
            </a:pPr>
            <a:r>
              <a:rPr b="1" lang="en-GB" sz="1800">
                <a:solidFill>
                  <a:schemeClr val="lt1"/>
                </a:solidFill>
                <a:latin typeface="Arial"/>
                <a:ea typeface="Arial"/>
                <a:cs typeface="Arial"/>
                <a:sym typeface="Arial"/>
              </a:rPr>
              <a:t>Mobin.Muhammad@pgr.reading.ac.uk</a:t>
            </a:r>
            <a:endParaRPr/>
          </a:p>
          <a:p>
            <a:pPr indent="0" lvl="0" marL="0" marR="0" rtl="0" algn="l">
              <a:lnSpc>
                <a:spcPct val="90000"/>
              </a:lnSpc>
              <a:spcBef>
                <a:spcPts val="0"/>
              </a:spcBef>
              <a:spcAft>
                <a:spcPts val="0"/>
              </a:spcAft>
              <a:buClr>
                <a:schemeClr val="lt1"/>
              </a:buClr>
              <a:buSzPts val="1800"/>
              <a:buFont typeface="Arial"/>
              <a:buNone/>
            </a:pPr>
            <a:r>
              <a:rPr b="1" lang="en-GB" sz="1800">
                <a:solidFill>
                  <a:schemeClr val="lt1"/>
                </a:solidFill>
                <a:latin typeface="Arial"/>
                <a:ea typeface="Arial"/>
                <a:cs typeface="Arial"/>
                <a:sym typeface="Arial"/>
              </a:rPr>
              <a:t>Location: Karachi</a:t>
            </a:r>
            <a:endParaRPr b="1"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10"/>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457" name="Google Shape;457;p10"/>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omic Sans MS"/>
              <a:buNone/>
            </a:pPr>
            <a:r>
              <a:rPr lang="en-GB" sz="2800"/>
              <a:t>Fingerprint Attendance</a:t>
            </a:r>
            <a:endParaRPr sz="2800"/>
          </a:p>
        </p:txBody>
      </p:sp>
      <p:sp>
        <p:nvSpPr>
          <p:cNvPr id="458" name="Google Shape;458;p10"/>
          <p:cNvSpPr txBox="1"/>
          <p:nvPr>
            <p:ph idx="1" type="body"/>
          </p:nvPr>
        </p:nvSpPr>
        <p:spPr>
          <a:xfrm>
            <a:off x="152524" y="2067156"/>
            <a:ext cx="3533958" cy="45462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4"/>
              </a:buClr>
              <a:buSzPts val="2400"/>
              <a:buNone/>
            </a:pPr>
            <a:r>
              <a:rPr i="1" lang="en-GB" sz="2400">
                <a:latin typeface="Comic Sans MS"/>
                <a:ea typeface="Comic Sans MS"/>
                <a:cs typeface="Comic Sans MS"/>
                <a:sym typeface="Comic Sans MS"/>
              </a:rPr>
              <a:t>(Why Its not Feasible)</a:t>
            </a:r>
            <a:endParaRPr i="1" sz="2400">
              <a:latin typeface="Comic Sans MS"/>
              <a:ea typeface="Comic Sans MS"/>
              <a:cs typeface="Comic Sans MS"/>
              <a:sym typeface="Comic Sans MS"/>
            </a:endParaRPr>
          </a:p>
        </p:txBody>
      </p:sp>
      <p:sp>
        <p:nvSpPr>
          <p:cNvPr id="459" name="Google Shape;459;p10"/>
          <p:cNvSpPr txBox="1"/>
          <p:nvPr>
            <p:ph idx="4294967295" type="body"/>
          </p:nvPr>
        </p:nvSpPr>
        <p:spPr>
          <a:xfrm>
            <a:off x="0" y="2993808"/>
            <a:ext cx="4927600" cy="2060245"/>
          </a:xfrm>
          <a:prstGeom prst="rect">
            <a:avLst/>
          </a:prstGeom>
          <a:solidFill>
            <a:schemeClr val="lt1"/>
          </a:solid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accent1"/>
              </a:buClr>
              <a:buSzPts val="2300"/>
              <a:buChar char="•"/>
            </a:pPr>
            <a:r>
              <a:rPr lang="en-GB" sz="2300">
                <a:solidFill>
                  <a:schemeClr val="accent1"/>
                </a:solidFill>
                <a:latin typeface="Comic Sans MS"/>
                <a:ea typeface="Comic Sans MS"/>
                <a:cs typeface="Comic Sans MS"/>
                <a:sym typeface="Comic Sans MS"/>
              </a:rPr>
              <a:t>Wrong positioning of the finger.</a:t>
            </a:r>
            <a:endParaRPr/>
          </a:p>
          <a:p>
            <a:pPr indent="146050" lvl="0" marL="0" rtl="0" algn="l">
              <a:lnSpc>
                <a:spcPct val="90000"/>
              </a:lnSpc>
              <a:spcBef>
                <a:spcPts val="0"/>
              </a:spcBef>
              <a:spcAft>
                <a:spcPts val="0"/>
              </a:spcAft>
              <a:buClr>
                <a:schemeClr val="accent4"/>
              </a:buClr>
              <a:buSzPts val="2300"/>
              <a:buNone/>
            </a:pPr>
            <a:r>
              <a:t/>
            </a:r>
            <a:endParaRPr b="1" sz="2300">
              <a:solidFill>
                <a:schemeClr val="accent1"/>
              </a:solidFill>
              <a:latin typeface="Comic Sans MS"/>
              <a:ea typeface="Comic Sans MS"/>
              <a:cs typeface="Comic Sans MS"/>
              <a:sym typeface="Comic Sans MS"/>
            </a:endParaRPr>
          </a:p>
          <a:p>
            <a:pPr indent="0" lvl="0" marL="0" rtl="0" algn="l">
              <a:lnSpc>
                <a:spcPct val="90000"/>
              </a:lnSpc>
              <a:spcBef>
                <a:spcPts val="0"/>
              </a:spcBef>
              <a:spcAft>
                <a:spcPts val="0"/>
              </a:spcAft>
              <a:buClr>
                <a:schemeClr val="accent1"/>
              </a:buClr>
              <a:buSzPts val="2300"/>
              <a:buChar char="•"/>
            </a:pPr>
            <a:r>
              <a:rPr lang="en-GB" sz="2300">
                <a:solidFill>
                  <a:schemeClr val="accent1"/>
                </a:solidFill>
                <a:latin typeface="Comic Sans MS"/>
                <a:ea typeface="Comic Sans MS"/>
                <a:cs typeface="Comic Sans MS"/>
                <a:sym typeface="Comic Sans MS"/>
              </a:rPr>
              <a:t>A typical throughput of</a:t>
            </a:r>
            <a:endParaRPr/>
          </a:p>
          <a:p>
            <a:pPr indent="0" lvl="0" marL="0" rtl="0" algn="l">
              <a:lnSpc>
                <a:spcPct val="90000"/>
              </a:lnSpc>
              <a:spcBef>
                <a:spcPts val="0"/>
              </a:spcBef>
              <a:spcAft>
                <a:spcPts val="0"/>
              </a:spcAft>
              <a:buClr>
                <a:schemeClr val="accent1"/>
              </a:buClr>
              <a:buSzPts val="2300"/>
              <a:buNone/>
            </a:pPr>
            <a:r>
              <a:rPr lang="en-GB" sz="2300">
                <a:solidFill>
                  <a:schemeClr val="accent1"/>
                </a:solidFill>
                <a:latin typeface="Comic Sans MS"/>
                <a:ea typeface="Comic Sans MS"/>
                <a:cs typeface="Comic Sans MS"/>
                <a:sym typeface="Comic Sans MS"/>
              </a:rPr>
              <a:t>  fingerprint scanner is 6–10 </a:t>
            </a:r>
            <a:endParaRPr sz="2300">
              <a:solidFill>
                <a:schemeClr val="accent1"/>
              </a:solidFill>
              <a:latin typeface="Comic Sans MS"/>
              <a:ea typeface="Comic Sans MS"/>
              <a:cs typeface="Comic Sans MS"/>
              <a:sym typeface="Comic Sans MS"/>
            </a:endParaRPr>
          </a:p>
          <a:p>
            <a:pPr indent="0" lvl="0" marL="0" rtl="0" algn="l">
              <a:lnSpc>
                <a:spcPct val="90000"/>
              </a:lnSpc>
              <a:spcBef>
                <a:spcPts val="0"/>
              </a:spcBef>
              <a:spcAft>
                <a:spcPts val="0"/>
              </a:spcAft>
              <a:buClr>
                <a:schemeClr val="accent1"/>
              </a:buClr>
              <a:buSzPts val="2300"/>
              <a:buNone/>
            </a:pPr>
            <a:r>
              <a:rPr lang="en-GB" sz="2300">
                <a:solidFill>
                  <a:schemeClr val="accent1"/>
                </a:solidFill>
                <a:latin typeface="Comic Sans MS"/>
                <a:ea typeface="Comic Sans MS"/>
                <a:cs typeface="Comic Sans MS"/>
                <a:sym typeface="Comic Sans MS"/>
              </a:rPr>
              <a:t>  seconds </a:t>
            </a:r>
            <a:r>
              <a:rPr baseline="30000" lang="en-GB" sz="2300">
                <a:solidFill>
                  <a:schemeClr val="accent1"/>
                </a:solidFill>
                <a:latin typeface="Comic Sans MS"/>
                <a:ea typeface="Comic Sans MS"/>
                <a:cs typeface="Comic Sans MS"/>
                <a:sym typeface="Comic Sans MS"/>
              </a:rPr>
              <a:t>[1] </a:t>
            </a:r>
            <a:endParaRPr baseline="30000" sz="2300">
              <a:solidFill>
                <a:schemeClr val="accent1"/>
              </a:solidFill>
              <a:latin typeface="Comic Sans MS"/>
              <a:ea typeface="Comic Sans MS"/>
              <a:cs typeface="Comic Sans MS"/>
              <a:sym typeface="Comic Sans MS"/>
            </a:endParaRPr>
          </a:p>
          <a:p>
            <a:pPr indent="146050" lvl="0" marL="0" rtl="0" algn="l">
              <a:lnSpc>
                <a:spcPct val="90000"/>
              </a:lnSpc>
              <a:spcBef>
                <a:spcPts val="0"/>
              </a:spcBef>
              <a:spcAft>
                <a:spcPts val="0"/>
              </a:spcAft>
              <a:buClr>
                <a:schemeClr val="accent4"/>
              </a:buClr>
              <a:buSzPts val="2300"/>
              <a:buNone/>
            </a:pPr>
            <a:r>
              <a:t/>
            </a:r>
            <a:endParaRPr sz="2300">
              <a:solidFill>
                <a:schemeClr val="accent1"/>
              </a:solidFill>
              <a:latin typeface="Comic Sans MS"/>
              <a:ea typeface="Comic Sans MS"/>
              <a:cs typeface="Comic Sans MS"/>
              <a:sym typeface="Comic Sans MS"/>
            </a:endParaRPr>
          </a:p>
          <a:p>
            <a:pPr indent="0" lvl="0" marL="0" rtl="0" algn="l">
              <a:lnSpc>
                <a:spcPct val="90000"/>
              </a:lnSpc>
              <a:spcBef>
                <a:spcPts val="0"/>
              </a:spcBef>
              <a:spcAft>
                <a:spcPts val="0"/>
              </a:spcAft>
              <a:buClr>
                <a:schemeClr val="accent1"/>
              </a:buClr>
              <a:buSzPts val="2300"/>
              <a:buChar char="•"/>
            </a:pPr>
            <a:r>
              <a:rPr lang="en-GB" sz="2300">
                <a:solidFill>
                  <a:schemeClr val="accent1"/>
                </a:solidFill>
                <a:latin typeface="Comic Sans MS"/>
                <a:ea typeface="Comic Sans MS"/>
                <a:cs typeface="Comic Sans MS"/>
                <a:sym typeface="Comic Sans MS"/>
              </a:rPr>
              <a:t>Long Queues in the Morning </a:t>
            </a:r>
            <a:endParaRPr/>
          </a:p>
          <a:p>
            <a:pPr indent="-114300" lvl="0" marL="228600" rtl="0" algn="l">
              <a:lnSpc>
                <a:spcPct val="90000"/>
              </a:lnSpc>
              <a:spcBef>
                <a:spcPts val="1000"/>
              </a:spcBef>
              <a:spcAft>
                <a:spcPts val="0"/>
              </a:spcAft>
              <a:buClr>
                <a:schemeClr val="accent4"/>
              </a:buClr>
              <a:buSzPts val="1800"/>
              <a:buNone/>
            </a:pPr>
            <a:r>
              <a:t/>
            </a:r>
            <a:endParaRPr sz="1800">
              <a:solidFill>
                <a:schemeClr val="accent1"/>
              </a:solidFill>
              <a:latin typeface="Comic Sans MS"/>
              <a:ea typeface="Comic Sans MS"/>
              <a:cs typeface="Comic Sans MS"/>
              <a:sym typeface="Comic Sans MS"/>
            </a:endParaRPr>
          </a:p>
        </p:txBody>
      </p:sp>
      <p:sp>
        <p:nvSpPr>
          <p:cNvPr id="460" name="Google Shape;460;p10"/>
          <p:cNvSpPr/>
          <p:nvPr/>
        </p:nvSpPr>
        <p:spPr>
          <a:xfrm>
            <a:off x="215900" y="5869516"/>
            <a:ext cx="6096000" cy="6001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100">
                <a:solidFill>
                  <a:schemeClr val="accent1"/>
                </a:solidFill>
                <a:latin typeface="Libre Franklin"/>
                <a:ea typeface="Libre Franklin"/>
                <a:cs typeface="Libre Franklin"/>
                <a:sym typeface="Libre Franklin"/>
              </a:rPr>
              <a:t>References </a:t>
            </a:r>
            <a:endParaRPr b="1" sz="1100">
              <a:solidFill>
                <a:schemeClr val="accent1"/>
              </a:solidFill>
              <a:latin typeface="Libre Franklin"/>
              <a:ea typeface="Libre Franklin"/>
              <a:cs typeface="Libre Franklin"/>
              <a:sym typeface="Libre Franklin"/>
            </a:endParaRPr>
          </a:p>
          <a:p>
            <a:pPr indent="0" lvl="0" marL="0" marR="0" rtl="0" algn="l">
              <a:spcBef>
                <a:spcPts val="0"/>
              </a:spcBef>
              <a:spcAft>
                <a:spcPts val="0"/>
              </a:spcAft>
              <a:buNone/>
            </a:pPr>
            <a:r>
              <a:rPr lang="en-GB" sz="1100">
                <a:solidFill>
                  <a:schemeClr val="accent1"/>
                </a:solidFill>
                <a:latin typeface="Libre Franklin"/>
                <a:ea typeface="Libre Franklin"/>
                <a:cs typeface="Libre Franklin"/>
                <a:sym typeface="Libre Franklin"/>
              </a:rPr>
              <a:t>[1] www.sciencedirect.com/topics/computer-science/fingerprint-reader</a:t>
            </a:r>
            <a:endParaRPr/>
          </a:p>
          <a:p>
            <a:pPr indent="0" lvl="0" marL="0" marR="0" rtl="0" algn="l">
              <a:spcBef>
                <a:spcPts val="0"/>
              </a:spcBef>
              <a:spcAft>
                <a:spcPts val="0"/>
              </a:spcAft>
              <a:buNone/>
            </a:pPr>
            <a:r>
              <a:rPr lang="en-GB" sz="1100">
                <a:solidFill>
                  <a:schemeClr val="accent1"/>
                </a:solidFill>
                <a:latin typeface="Libre Franklin"/>
                <a:ea typeface="Libre Franklin"/>
                <a:cs typeface="Libre Franklin"/>
                <a:sym typeface="Libre Franklin"/>
              </a:rPr>
              <a:t>[2] www.straitstimes.com/singapore/no-school-roll-call-kids-check-in-with-thumbs</a:t>
            </a:r>
            <a:endParaRPr sz="1100">
              <a:solidFill>
                <a:schemeClr val="accent1"/>
              </a:solidFill>
              <a:latin typeface="Libre Franklin"/>
              <a:ea typeface="Libre Franklin"/>
              <a:cs typeface="Libre Franklin"/>
              <a:sym typeface="Libre Franklin"/>
            </a:endParaRPr>
          </a:p>
        </p:txBody>
      </p:sp>
      <p:pic>
        <p:nvPicPr>
          <p:cNvPr id="461" name="Google Shape;461;p10"/>
          <p:cNvPicPr preferRelativeResize="0"/>
          <p:nvPr/>
        </p:nvPicPr>
        <p:blipFill rotWithShape="1">
          <a:blip r:embed="rId3">
            <a:alphaModFix/>
          </a:blip>
          <a:srcRect b="0" l="0" r="0" t="0"/>
          <a:stretch/>
        </p:blipFill>
        <p:spPr>
          <a:xfrm>
            <a:off x="5017559" y="1306843"/>
            <a:ext cx="6457950" cy="430530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62" name="Google Shape;462;p10"/>
          <p:cNvSpPr/>
          <p:nvPr/>
        </p:nvSpPr>
        <p:spPr>
          <a:xfrm>
            <a:off x="6311900" y="5684850"/>
            <a:ext cx="414382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West Spring Primary School Singapore </a:t>
            </a:r>
            <a:r>
              <a:rPr baseline="30000" lang="en-GB" sz="1800">
                <a:solidFill>
                  <a:srgbClr val="333333"/>
                </a:solidFill>
                <a:latin typeface="Libre Franklin"/>
                <a:ea typeface="Libre Franklin"/>
                <a:cs typeface="Libre Franklin"/>
                <a:sym typeface="Libre Franklin"/>
              </a:rPr>
              <a:t>[2]</a:t>
            </a:r>
            <a:endParaRPr baseline="30000" sz="1800">
              <a:solidFill>
                <a:srgbClr val="333333"/>
              </a:solidFill>
              <a:latin typeface="Libre Franklin"/>
              <a:ea typeface="Libre Franklin"/>
              <a:cs typeface="Libre Franklin"/>
              <a:sym typeface="Libre Franklin"/>
            </a:endParaRPr>
          </a:p>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463" name="Google Shape;463;p10"/>
          <p:cNvSpPr/>
          <p:nvPr/>
        </p:nvSpPr>
        <p:spPr>
          <a:xfrm>
            <a:off x="4902200" y="838200"/>
            <a:ext cx="1955800" cy="1456267"/>
          </a:xfrm>
          <a:prstGeom prst="irregularSeal2">
            <a:avLst/>
          </a:prstGeom>
          <a:solidFill>
            <a:srgbClr val="FFFFCC"/>
          </a:solidFill>
          <a:ln cap="flat" cmpd="sng" w="12700">
            <a:solidFill>
              <a:srgbClr val="459A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GB" sz="1600">
                <a:solidFill>
                  <a:schemeClr val="accent1"/>
                </a:solidFill>
                <a:latin typeface="Libre Franklin"/>
                <a:ea typeface="Libre Franklin"/>
                <a:cs typeface="Libre Franklin"/>
                <a:sym typeface="Libre Franklin"/>
              </a:rPr>
              <a:t>Long Queues</a:t>
            </a:r>
            <a:endParaRPr sz="1600">
              <a:solidFill>
                <a:schemeClr val="lt1"/>
              </a:solidFill>
              <a:latin typeface="Libre Franklin"/>
              <a:ea typeface="Libre Franklin"/>
              <a:cs typeface="Libre Franklin"/>
              <a:sym typeface="Libre Frankli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11"/>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469" name="Google Shape;469;p11"/>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omic Sans MS"/>
              <a:buNone/>
            </a:pPr>
            <a:r>
              <a:rPr lang="en-GB" sz="2800"/>
              <a:t>Face Recognition</a:t>
            </a:r>
            <a:endParaRPr sz="2800"/>
          </a:p>
        </p:txBody>
      </p:sp>
      <p:sp>
        <p:nvSpPr>
          <p:cNvPr id="470" name="Google Shape;470;p11"/>
          <p:cNvSpPr txBox="1"/>
          <p:nvPr>
            <p:ph idx="4294967295" type="body"/>
          </p:nvPr>
        </p:nvSpPr>
        <p:spPr>
          <a:xfrm>
            <a:off x="76200" y="2816020"/>
            <a:ext cx="4927600" cy="2704247"/>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1"/>
              </a:buClr>
              <a:buSzPts val="1800"/>
              <a:buChar char="•"/>
            </a:pPr>
            <a:r>
              <a:rPr b="1" lang="en-GB" sz="1800">
                <a:solidFill>
                  <a:schemeClr val="accent1"/>
                </a:solidFill>
                <a:latin typeface="Comic Sans MS"/>
                <a:ea typeface="Comic Sans MS"/>
                <a:cs typeface="Comic Sans MS"/>
                <a:sym typeface="Comic Sans MS"/>
              </a:rPr>
              <a:t>Illumination: </a:t>
            </a:r>
            <a:r>
              <a:rPr lang="en-GB" sz="1800">
                <a:solidFill>
                  <a:schemeClr val="accent1"/>
                </a:solidFill>
                <a:latin typeface="Comic Sans MS"/>
                <a:ea typeface="Comic Sans MS"/>
                <a:cs typeface="Comic Sans MS"/>
                <a:sym typeface="Comic Sans MS"/>
              </a:rPr>
              <a:t>change in lighting conditions.</a:t>
            </a:r>
            <a:endParaRPr sz="1800">
              <a:solidFill>
                <a:schemeClr val="accent1"/>
              </a:solidFill>
              <a:latin typeface="Comic Sans MS"/>
              <a:ea typeface="Comic Sans MS"/>
              <a:cs typeface="Comic Sans MS"/>
              <a:sym typeface="Comic Sans MS"/>
            </a:endParaRPr>
          </a:p>
          <a:p>
            <a:pPr indent="-228600" lvl="0" marL="228600" rtl="0" algn="l">
              <a:lnSpc>
                <a:spcPct val="90000"/>
              </a:lnSpc>
              <a:spcBef>
                <a:spcPts val="1000"/>
              </a:spcBef>
              <a:spcAft>
                <a:spcPts val="0"/>
              </a:spcAft>
              <a:buClr>
                <a:schemeClr val="accent1"/>
              </a:buClr>
              <a:buSzPts val="1800"/>
              <a:buChar char="•"/>
            </a:pPr>
            <a:r>
              <a:rPr b="1" lang="en-GB" sz="1800">
                <a:solidFill>
                  <a:schemeClr val="accent1"/>
                </a:solidFill>
                <a:latin typeface="Comic Sans MS"/>
                <a:ea typeface="Comic Sans MS"/>
                <a:cs typeface="Comic Sans MS"/>
                <a:sym typeface="Comic Sans MS"/>
              </a:rPr>
              <a:t>Background: </a:t>
            </a:r>
            <a:r>
              <a:rPr lang="en-GB" sz="1800">
                <a:solidFill>
                  <a:schemeClr val="accent1"/>
                </a:solidFill>
                <a:latin typeface="Comic Sans MS"/>
                <a:ea typeface="Comic Sans MS"/>
                <a:cs typeface="Comic Sans MS"/>
                <a:sym typeface="Comic Sans MS"/>
              </a:rPr>
              <a:t>A facial recognition system might not produce the same results outdoors compared to what it produces indoors due to change in background.</a:t>
            </a:r>
            <a:endParaRPr sz="1800">
              <a:solidFill>
                <a:schemeClr val="accent1"/>
              </a:solidFill>
              <a:latin typeface="Comic Sans MS"/>
              <a:ea typeface="Comic Sans MS"/>
              <a:cs typeface="Comic Sans MS"/>
              <a:sym typeface="Comic Sans MS"/>
            </a:endParaRPr>
          </a:p>
          <a:p>
            <a:pPr indent="-228600" lvl="0" marL="228600" rtl="0" algn="l">
              <a:lnSpc>
                <a:spcPct val="90000"/>
              </a:lnSpc>
              <a:spcBef>
                <a:spcPts val="1000"/>
              </a:spcBef>
              <a:spcAft>
                <a:spcPts val="0"/>
              </a:spcAft>
              <a:buClr>
                <a:schemeClr val="accent1"/>
              </a:buClr>
              <a:buSzPts val="1800"/>
              <a:buChar char="•"/>
            </a:pPr>
            <a:r>
              <a:rPr b="1" lang="en-GB" sz="1800">
                <a:solidFill>
                  <a:schemeClr val="accent1"/>
                </a:solidFill>
                <a:latin typeface="Comic Sans MS"/>
                <a:ea typeface="Comic Sans MS"/>
                <a:cs typeface="Comic Sans MS"/>
                <a:sym typeface="Comic Sans MS"/>
              </a:rPr>
              <a:t>Pose: </a:t>
            </a:r>
            <a:r>
              <a:rPr lang="en-GB" sz="1800">
                <a:solidFill>
                  <a:schemeClr val="accent1"/>
                </a:solidFill>
                <a:latin typeface="Comic Sans MS"/>
                <a:ea typeface="Comic Sans MS"/>
                <a:cs typeface="Comic Sans MS"/>
                <a:sym typeface="Comic Sans MS"/>
              </a:rPr>
              <a:t>The movements of head can invariably cause changes in face appearance.</a:t>
            </a:r>
            <a:endParaRPr sz="1800">
              <a:solidFill>
                <a:schemeClr val="accent1"/>
              </a:solidFill>
              <a:latin typeface="Comic Sans MS"/>
              <a:ea typeface="Comic Sans MS"/>
              <a:cs typeface="Comic Sans MS"/>
              <a:sym typeface="Comic Sans MS"/>
            </a:endParaRPr>
          </a:p>
          <a:p>
            <a:pPr indent="-228600" lvl="0" marL="228600" rtl="0" algn="l">
              <a:lnSpc>
                <a:spcPct val="90000"/>
              </a:lnSpc>
              <a:spcBef>
                <a:spcPts val="1000"/>
              </a:spcBef>
              <a:spcAft>
                <a:spcPts val="0"/>
              </a:spcAft>
              <a:buClr>
                <a:schemeClr val="accent1"/>
              </a:buClr>
              <a:buSzPts val="1800"/>
              <a:buChar char="•"/>
            </a:pPr>
            <a:r>
              <a:rPr b="1" lang="en-GB" sz="1800">
                <a:solidFill>
                  <a:schemeClr val="accent1"/>
                </a:solidFill>
                <a:latin typeface="Comic Sans MS"/>
                <a:ea typeface="Comic Sans MS"/>
                <a:cs typeface="Comic Sans MS"/>
                <a:sym typeface="Comic Sans MS"/>
              </a:rPr>
              <a:t>Occlusion: </a:t>
            </a:r>
            <a:r>
              <a:rPr lang="en-GB" sz="1800">
                <a:solidFill>
                  <a:schemeClr val="accent1"/>
                </a:solidFill>
                <a:latin typeface="Comic Sans MS"/>
                <a:ea typeface="Comic Sans MS"/>
                <a:cs typeface="Comic Sans MS"/>
                <a:sym typeface="Comic Sans MS"/>
              </a:rPr>
              <a:t>wearing caps, scarf, changes in hair style, accessories goggles, etc.</a:t>
            </a:r>
            <a:endParaRPr sz="1800">
              <a:solidFill>
                <a:schemeClr val="accent1"/>
              </a:solidFill>
              <a:latin typeface="Comic Sans MS"/>
              <a:ea typeface="Comic Sans MS"/>
              <a:cs typeface="Comic Sans MS"/>
              <a:sym typeface="Comic Sans MS"/>
            </a:endParaRPr>
          </a:p>
        </p:txBody>
      </p:sp>
      <p:pic>
        <p:nvPicPr>
          <p:cNvPr id="471" name="Google Shape;471;p11"/>
          <p:cNvPicPr preferRelativeResize="0"/>
          <p:nvPr/>
        </p:nvPicPr>
        <p:blipFill rotWithShape="1">
          <a:blip r:embed="rId3">
            <a:alphaModFix/>
          </a:blip>
          <a:srcRect b="0" l="0" r="0" t="0"/>
          <a:stretch/>
        </p:blipFill>
        <p:spPr>
          <a:xfrm>
            <a:off x="5274733" y="1134532"/>
            <a:ext cx="6366933" cy="382016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72" name="Google Shape;472;p11"/>
          <p:cNvSpPr/>
          <p:nvPr/>
        </p:nvSpPr>
        <p:spPr>
          <a:xfrm>
            <a:off x="5757333" y="5024735"/>
            <a:ext cx="60960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China: Facial recognition for student before in Hebei Province on June 6, 2017</a:t>
            </a:r>
            <a:r>
              <a:rPr baseline="30000" lang="en-GB" sz="1800">
                <a:solidFill>
                  <a:srgbClr val="0070C0"/>
                </a:solidFill>
                <a:latin typeface="Libre Franklin"/>
                <a:ea typeface="Libre Franklin"/>
                <a:cs typeface="Libre Franklin"/>
                <a:sym typeface="Libre Franklin"/>
              </a:rPr>
              <a:t>[1]</a:t>
            </a:r>
            <a:endParaRPr baseline="30000" sz="1800">
              <a:solidFill>
                <a:srgbClr val="0070C0"/>
              </a:solidFill>
              <a:latin typeface="Libre Franklin"/>
              <a:ea typeface="Libre Franklin"/>
              <a:cs typeface="Libre Franklin"/>
              <a:sym typeface="Libre Franklin"/>
            </a:endParaRPr>
          </a:p>
        </p:txBody>
      </p:sp>
      <p:sp>
        <p:nvSpPr>
          <p:cNvPr id="473" name="Google Shape;473;p11"/>
          <p:cNvSpPr/>
          <p:nvPr/>
        </p:nvSpPr>
        <p:spPr>
          <a:xfrm>
            <a:off x="215899" y="6174328"/>
            <a:ext cx="6218767"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100">
                <a:solidFill>
                  <a:schemeClr val="accent1"/>
                </a:solidFill>
                <a:latin typeface="Libre Franklin"/>
                <a:ea typeface="Libre Franklin"/>
                <a:cs typeface="Libre Franklin"/>
                <a:sym typeface="Libre Franklin"/>
              </a:rPr>
              <a:t>References </a:t>
            </a:r>
            <a:endParaRPr b="1" sz="1100">
              <a:solidFill>
                <a:schemeClr val="accent1"/>
              </a:solidFill>
              <a:latin typeface="Libre Franklin"/>
              <a:ea typeface="Libre Franklin"/>
              <a:cs typeface="Libre Franklin"/>
              <a:sym typeface="Libre Franklin"/>
            </a:endParaRPr>
          </a:p>
          <a:p>
            <a:pPr indent="0" lvl="0" marL="0" marR="0" rtl="0" algn="l">
              <a:spcBef>
                <a:spcPts val="0"/>
              </a:spcBef>
              <a:spcAft>
                <a:spcPts val="0"/>
              </a:spcAft>
              <a:buNone/>
            </a:pPr>
            <a:r>
              <a:rPr lang="en-GB" sz="1100">
                <a:solidFill>
                  <a:schemeClr val="accent1"/>
                </a:solidFill>
                <a:latin typeface="Libre Franklin"/>
                <a:ea typeface="Libre Franklin"/>
                <a:cs typeface="Libre Franklin"/>
                <a:sym typeface="Libre Franklin"/>
              </a:rPr>
              <a:t>[1] brandscovery.com/business/content-2252542-chinese-high-school-student-s-face-buys-lunch</a:t>
            </a:r>
            <a:endParaRPr/>
          </a:p>
        </p:txBody>
      </p:sp>
      <p:sp>
        <p:nvSpPr>
          <p:cNvPr id="474" name="Google Shape;474;p11"/>
          <p:cNvSpPr/>
          <p:nvPr/>
        </p:nvSpPr>
        <p:spPr>
          <a:xfrm>
            <a:off x="215899" y="2251434"/>
            <a:ext cx="3456395" cy="4247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i="1" lang="en-GB" sz="2400">
                <a:solidFill>
                  <a:srgbClr val="4D4D4D"/>
                </a:solidFill>
                <a:latin typeface="Comic Sans MS"/>
                <a:ea typeface="Comic Sans MS"/>
                <a:cs typeface="Comic Sans MS"/>
                <a:sym typeface="Comic Sans MS"/>
              </a:rPr>
              <a:t>(Why Its not Feasible)</a:t>
            </a:r>
            <a:endParaRPr i="1" sz="2400">
              <a:solidFill>
                <a:srgbClr val="4D4D4D"/>
              </a:solidFill>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12"/>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480" name="Google Shape;480;p12"/>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omic Sans MS"/>
              <a:buNone/>
            </a:pPr>
            <a:r>
              <a:rPr lang="en-GB" sz="2800"/>
              <a:t>Swipe/Magnetic Card</a:t>
            </a:r>
            <a:endParaRPr sz="2800"/>
          </a:p>
        </p:txBody>
      </p:sp>
      <p:sp>
        <p:nvSpPr>
          <p:cNvPr id="481" name="Google Shape;481;p12"/>
          <p:cNvSpPr txBox="1"/>
          <p:nvPr>
            <p:ph idx="4294967295" type="body"/>
          </p:nvPr>
        </p:nvSpPr>
        <p:spPr>
          <a:xfrm>
            <a:off x="364078" y="2860733"/>
            <a:ext cx="4927600" cy="2551880"/>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1"/>
              </a:buClr>
              <a:buSzPts val="2400"/>
              <a:buChar char="•"/>
            </a:pPr>
            <a:r>
              <a:rPr lang="en-GB" sz="2400">
                <a:solidFill>
                  <a:schemeClr val="accent1"/>
                </a:solidFill>
                <a:latin typeface="Comic Sans MS"/>
                <a:ea typeface="Comic Sans MS"/>
                <a:cs typeface="Comic Sans MS"/>
                <a:sym typeface="Comic Sans MS"/>
              </a:rPr>
              <a:t>Correct positioning of the card is difficult specially for the young  children. </a:t>
            </a:r>
            <a:endParaRPr/>
          </a:p>
          <a:p>
            <a:pPr indent="-228600" lvl="0" marL="228600" rtl="0" algn="l">
              <a:lnSpc>
                <a:spcPct val="90000"/>
              </a:lnSpc>
              <a:spcBef>
                <a:spcPts val="1000"/>
              </a:spcBef>
              <a:spcAft>
                <a:spcPts val="0"/>
              </a:spcAft>
              <a:buClr>
                <a:schemeClr val="accent1"/>
              </a:buClr>
              <a:buSzPts val="2400"/>
              <a:buChar char="•"/>
            </a:pPr>
            <a:r>
              <a:rPr lang="en-GB" sz="2400">
                <a:solidFill>
                  <a:schemeClr val="accent1"/>
                </a:solidFill>
                <a:latin typeface="Comic Sans MS"/>
                <a:ea typeface="Comic Sans MS"/>
                <a:cs typeface="Comic Sans MS"/>
                <a:sym typeface="Comic Sans MS"/>
              </a:rPr>
              <a:t>Time consuming. </a:t>
            </a:r>
            <a:endParaRPr/>
          </a:p>
          <a:p>
            <a:pPr indent="-228600" lvl="0" marL="228600" rtl="0" algn="l">
              <a:lnSpc>
                <a:spcPct val="90000"/>
              </a:lnSpc>
              <a:spcBef>
                <a:spcPts val="1000"/>
              </a:spcBef>
              <a:spcAft>
                <a:spcPts val="0"/>
              </a:spcAft>
              <a:buClr>
                <a:schemeClr val="accent1"/>
              </a:buClr>
              <a:buSzPts val="2400"/>
              <a:buChar char="•"/>
            </a:pPr>
            <a:r>
              <a:rPr lang="en-GB" sz="2400">
                <a:solidFill>
                  <a:schemeClr val="accent1"/>
                </a:solidFill>
                <a:latin typeface="Comic Sans MS"/>
                <a:ea typeface="Comic Sans MS"/>
                <a:cs typeface="Comic Sans MS"/>
                <a:sym typeface="Comic Sans MS"/>
              </a:rPr>
              <a:t>Card can wear out due to use, and the data can be corrupted.</a:t>
            </a:r>
            <a:endParaRPr sz="2400">
              <a:solidFill>
                <a:schemeClr val="accent1"/>
              </a:solidFill>
              <a:latin typeface="Comic Sans MS"/>
              <a:ea typeface="Comic Sans MS"/>
              <a:cs typeface="Comic Sans MS"/>
              <a:sym typeface="Comic Sans MS"/>
            </a:endParaRPr>
          </a:p>
          <a:p>
            <a:pPr indent="-101600" lvl="0" marL="228600" rtl="0" algn="l">
              <a:lnSpc>
                <a:spcPct val="90000"/>
              </a:lnSpc>
              <a:spcBef>
                <a:spcPts val="1000"/>
              </a:spcBef>
              <a:spcAft>
                <a:spcPts val="0"/>
              </a:spcAft>
              <a:buClr>
                <a:schemeClr val="accent4"/>
              </a:buClr>
              <a:buSzPts val="2000"/>
              <a:buNone/>
            </a:pPr>
            <a:r>
              <a:t/>
            </a:r>
            <a:endParaRPr sz="2000">
              <a:solidFill>
                <a:schemeClr val="accent1"/>
              </a:solidFill>
              <a:latin typeface="Comic Sans MS"/>
              <a:ea typeface="Comic Sans MS"/>
              <a:cs typeface="Comic Sans MS"/>
              <a:sym typeface="Comic Sans MS"/>
            </a:endParaRPr>
          </a:p>
        </p:txBody>
      </p:sp>
      <p:sp>
        <p:nvSpPr>
          <p:cNvPr id="482" name="Google Shape;482;p12"/>
          <p:cNvSpPr/>
          <p:nvPr/>
        </p:nvSpPr>
        <p:spPr>
          <a:xfrm>
            <a:off x="7433733" y="5428758"/>
            <a:ext cx="22182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Kendriya Vidyalayas</a:t>
            </a:r>
            <a:endParaRPr sz="1800">
              <a:solidFill>
                <a:schemeClr val="dk1"/>
              </a:solidFill>
              <a:latin typeface="Libre Franklin"/>
              <a:ea typeface="Libre Franklin"/>
              <a:cs typeface="Libre Franklin"/>
              <a:sym typeface="Libre Franklin"/>
            </a:endParaRPr>
          </a:p>
        </p:txBody>
      </p:sp>
      <p:pic>
        <p:nvPicPr>
          <p:cNvPr descr="Image result for swipe card attendance system&quot;" id="483" name="Google Shape;483;p12">
            <a:hlinkClick r:id="rId3"/>
          </p:cNvPr>
          <p:cNvPicPr preferRelativeResize="0"/>
          <p:nvPr/>
        </p:nvPicPr>
        <p:blipFill rotWithShape="1">
          <a:blip r:embed="rId4">
            <a:alphaModFix/>
          </a:blip>
          <a:srcRect b="0" l="0" r="0" t="0"/>
          <a:stretch/>
        </p:blipFill>
        <p:spPr>
          <a:xfrm>
            <a:off x="6239933" y="578695"/>
            <a:ext cx="4851400" cy="483391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484" name="Google Shape;484;p12"/>
          <p:cNvSpPr/>
          <p:nvPr/>
        </p:nvSpPr>
        <p:spPr>
          <a:xfrm>
            <a:off x="215899" y="2251434"/>
            <a:ext cx="3456395" cy="4247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i="1" lang="en-GB" sz="2400">
                <a:solidFill>
                  <a:srgbClr val="4D4D4D"/>
                </a:solidFill>
                <a:latin typeface="Comic Sans MS"/>
                <a:ea typeface="Comic Sans MS"/>
                <a:cs typeface="Comic Sans MS"/>
                <a:sym typeface="Comic Sans MS"/>
              </a:rPr>
              <a:t>(Why Its not Feasible)</a:t>
            </a:r>
            <a:endParaRPr i="1" sz="2400">
              <a:solidFill>
                <a:srgbClr val="4D4D4D"/>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13"/>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490" name="Google Shape;490;p13"/>
          <p:cNvSpPr txBox="1"/>
          <p:nvPr/>
        </p:nvSpPr>
        <p:spPr>
          <a:xfrm>
            <a:off x="3397915" y="2524564"/>
            <a:ext cx="6321816" cy="255454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4000">
                <a:solidFill>
                  <a:srgbClr val="0070C0"/>
                </a:solidFill>
                <a:latin typeface="Bookman Old Style"/>
                <a:ea typeface="Bookman Old Style"/>
                <a:cs typeface="Bookman Old Style"/>
                <a:sym typeface="Bookman Old Style"/>
              </a:rPr>
              <a:t>RFID Based Attendance Management Systems</a:t>
            </a:r>
            <a:endParaRPr/>
          </a:p>
          <a:p>
            <a:pPr indent="0" lvl="0" marL="0" marR="0" rtl="0" algn="ctr">
              <a:spcBef>
                <a:spcPts val="0"/>
              </a:spcBef>
              <a:spcAft>
                <a:spcPts val="0"/>
              </a:spcAft>
              <a:buNone/>
            </a:pPr>
            <a:r>
              <a:rPr b="1" lang="en-GB" sz="4000">
                <a:solidFill>
                  <a:schemeClr val="accent3"/>
                </a:solidFill>
                <a:latin typeface="Bookman Old Style"/>
                <a:ea typeface="Bookman Old Style"/>
                <a:cs typeface="Bookman Old Style"/>
                <a:sym typeface="Bookman Old Style"/>
              </a:rPr>
              <a:t>(Benefits)</a:t>
            </a:r>
            <a:endParaRPr b="1" sz="4000">
              <a:solidFill>
                <a:schemeClr val="accent3"/>
              </a:solidFill>
              <a:latin typeface="Bookman Old Style"/>
              <a:ea typeface="Bookman Old Style"/>
              <a:cs typeface="Bookman Old Style"/>
              <a:sym typeface="Bookman Old Style"/>
            </a:endParaRPr>
          </a:p>
        </p:txBody>
      </p:sp>
      <p:sp>
        <p:nvSpPr>
          <p:cNvPr id="491" name="Google Shape;491;p13"/>
          <p:cNvSpPr txBox="1"/>
          <p:nvPr>
            <p:ph type="title"/>
          </p:nvPr>
        </p:nvSpPr>
        <p:spPr>
          <a:xfrm rot="-360000">
            <a:off x="455068" y="874077"/>
            <a:ext cx="3632226" cy="109194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omic Sans MS"/>
              <a:buNone/>
            </a:pPr>
            <a:r>
              <a:rPr lang="en-GB" sz="3600"/>
              <a:t>RFID Based </a:t>
            </a:r>
            <a:endParaRPr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14"/>
          <p:cNvSpPr txBox="1"/>
          <p:nvPr>
            <p:ph type="title"/>
          </p:nvPr>
        </p:nvSpPr>
        <p:spPr>
          <a:xfrm rot="-360000">
            <a:off x="846111" y="974881"/>
            <a:ext cx="3933620" cy="73441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omic Sans MS"/>
              <a:buNone/>
            </a:pPr>
            <a:r>
              <a:rPr lang="en-GB" sz="2800"/>
              <a:t>Walkthrough Gates</a:t>
            </a:r>
            <a:endParaRPr sz="2800"/>
          </a:p>
        </p:txBody>
      </p:sp>
      <p:sp>
        <p:nvSpPr>
          <p:cNvPr id="497" name="Google Shape;497;p14"/>
          <p:cNvSpPr txBox="1"/>
          <p:nvPr>
            <p:ph idx="1" type="body"/>
          </p:nvPr>
        </p:nvSpPr>
        <p:spPr>
          <a:xfrm>
            <a:off x="911225" y="2284236"/>
            <a:ext cx="3913632" cy="804672"/>
          </a:xfrm>
          <a:prstGeom prst="rect">
            <a:avLst/>
          </a:prstGeom>
          <a:gradFill>
            <a:gsLst>
              <a:gs pos="0">
                <a:schemeClr val="dk2"/>
              </a:gs>
              <a:gs pos="100000">
                <a:schemeClr val="dk1"/>
              </a:gs>
            </a:gsLst>
            <a:lin ang="10800000" scaled="0"/>
          </a:gradFill>
          <a:ln>
            <a:noFill/>
          </a:ln>
        </p:spPr>
        <p:txBody>
          <a:bodyPr anchorCtr="0" anchor="ctr" bIns="72000" lIns="144000" spcFirstLastPara="1" rIns="91425" wrap="square" tIns="72000">
            <a:normAutofit/>
          </a:bodyPr>
          <a:lstStyle/>
          <a:p>
            <a:pPr indent="0" lvl="0" marL="0" rtl="0" algn="l">
              <a:lnSpc>
                <a:spcPct val="90000"/>
              </a:lnSpc>
              <a:spcBef>
                <a:spcPts val="0"/>
              </a:spcBef>
              <a:spcAft>
                <a:spcPts val="0"/>
              </a:spcAft>
              <a:buClr>
                <a:schemeClr val="lt1"/>
              </a:buClr>
              <a:buSzPts val="2000"/>
              <a:buNone/>
            </a:pPr>
            <a:r>
              <a:rPr i="1" lang="en-GB">
                <a:latin typeface="Comic Sans MS"/>
                <a:ea typeface="Comic Sans MS"/>
                <a:cs typeface="Comic Sans MS"/>
                <a:sym typeface="Comic Sans MS"/>
              </a:rPr>
              <a:t>Multiple card detection </a:t>
            </a:r>
            <a:endParaRPr i="1">
              <a:latin typeface="Comic Sans MS"/>
              <a:ea typeface="Comic Sans MS"/>
              <a:cs typeface="Comic Sans MS"/>
              <a:sym typeface="Comic Sans MS"/>
            </a:endParaRPr>
          </a:p>
        </p:txBody>
      </p:sp>
      <p:sp>
        <p:nvSpPr>
          <p:cNvPr id="498" name="Google Shape;498;p14"/>
          <p:cNvSpPr txBox="1"/>
          <p:nvPr>
            <p:ph idx="2" type="body"/>
          </p:nvPr>
        </p:nvSpPr>
        <p:spPr>
          <a:xfrm>
            <a:off x="309436" y="3392622"/>
            <a:ext cx="5346277" cy="2835458"/>
          </a:xfrm>
          <a:prstGeom prst="rect">
            <a:avLst/>
          </a:prstGeom>
          <a:noFill/>
          <a:ln>
            <a:noFill/>
          </a:ln>
        </p:spPr>
        <p:txBody>
          <a:bodyPr anchorCtr="0" anchor="t" bIns="45700" lIns="91425" spcFirstLastPara="1" rIns="91425" wrap="square" tIns="45700">
            <a:noAutofit/>
          </a:bodyPr>
          <a:lstStyle/>
          <a:p>
            <a:pPr indent="-180000" lvl="0" marL="180000" rtl="0" algn="l">
              <a:lnSpc>
                <a:spcPct val="90000"/>
              </a:lnSpc>
              <a:spcBef>
                <a:spcPts val="0"/>
              </a:spcBef>
              <a:spcAft>
                <a:spcPts val="0"/>
              </a:spcAft>
              <a:buClr>
                <a:schemeClr val="accent2"/>
              </a:buClr>
              <a:buSzPts val="1800"/>
              <a:buChar char="•"/>
            </a:pPr>
            <a:r>
              <a:rPr lang="en-GB" sz="1800">
                <a:solidFill>
                  <a:schemeClr val="accent1"/>
                </a:solidFill>
                <a:latin typeface="Comic Sans MS"/>
                <a:ea typeface="Comic Sans MS"/>
                <a:cs typeface="Comic Sans MS"/>
                <a:sym typeface="Comic Sans MS"/>
              </a:rPr>
              <a:t>Long range wireless RFID walkthrough.</a:t>
            </a:r>
            <a:endParaRPr/>
          </a:p>
          <a:p>
            <a:pPr indent="-180000" lvl="0" marL="180000" rtl="0" algn="l">
              <a:lnSpc>
                <a:spcPct val="90000"/>
              </a:lnSpc>
              <a:spcBef>
                <a:spcPts val="600"/>
              </a:spcBef>
              <a:spcAft>
                <a:spcPts val="0"/>
              </a:spcAft>
              <a:buClr>
                <a:schemeClr val="accent2"/>
              </a:buClr>
              <a:buSzPts val="1800"/>
              <a:buChar char="•"/>
            </a:pPr>
            <a:r>
              <a:rPr lang="en-GB" sz="1800">
                <a:solidFill>
                  <a:schemeClr val="accent1"/>
                </a:solidFill>
                <a:latin typeface="Comic Sans MS"/>
                <a:ea typeface="Comic Sans MS"/>
                <a:cs typeface="Comic Sans MS"/>
                <a:sym typeface="Comic Sans MS"/>
              </a:rPr>
              <a:t>Takes approximately 0.002 second, with 40 tags being readable in about 0.1 seconds. </a:t>
            </a:r>
            <a:endParaRPr sz="1800">
              <a:solidFill>
                <a:schemeClr val="accent1"/>
              </a:solidFill>
              <a:latin typeface="Comic Sans MS"/>
              <a:ea typeface="Comic Sans MS"/>
              <a:cs typeface="Comic Sans MS"/>
              <a:sym typeface="Comic Sans MS"/>
            </a:endParaRPr>
          </a:p>
          <a:p>
            <a:pPr indent="-110150" lvl="0" marL="180000" rtl="0" algn="l">
              <a:lnSpc>
                <a:spcPct val="90000"/>
              </a:lnSpc>
              <a:spcBef>
                <a:spcPts val="600"/>
              </a:spcBef>
              <a:spcAft>
                <a:spcPts val="0"/>
              </a:spcAft>
              <a:buClr>
                <a:schemeClr val="accent2"/>
              </a:buClr>
              <a:buSzPts val="1100"/>
              <a:buNone/>
            </a:pPr>
            <a:r>
              <a:t/>
            </a:r>
            <a:endParaRPr sz="1100">
              <a:solidFill>
                <a:schemeClr val="accent1"/>
              </a:solidFill>
              <a:latin typeface="Comic Sans MS"/>
              <a:ea typeface="Comic Sans MS"/>
              <a:cs typeface="Comic Sans MS"/>
              <a:sym typeface="Comic Sans MS"/>
            </a:endParaRPr>
          </a:p>
          <a:p>
            <a:pPr indent="-180000" lvl="0" marL="180000" rtl="0" algn="l">
              <a:lnSpc>
                <a:spcPct val="90000"/>
              </a:lnSpc>
              <a:spcBef>
                <a:spcPts val="600"/>
              </a:spcBef>
              <a:spcAft>
                <a:spcPts val="0"/>
              </a:spcAft>
              <a:buClr>
                <a:schemeClr val="accent2"/>
              </a:buClr>
              <a:buSzPts val="1800"/>
              <a:buChar char="•"/>
            </a:pPr>
            <a:r>
              <a:rPr lang="en-GB" sz="1800">
                <a:solidFill>
                  <a:schemeClr val="accent1"/>
                </a:solidFill>
                <a:latin typeface="Comic Sans MS"/>
                <a:ea typeface="Comic Sans MS"/>
                <a:cs typeface="Comic Sans MS"/>
                <a:sym typeface="Comic Sans MS"/>
              </a:rPr>
              <a:t>Children are given RFID Cards which they can carry in their pocket, bags or worn around the neck.</a:t>
            </a:r>
            <a:endParaRPr/>
          </a:p>
          <a:p>
            <a:pPr indent="-113325" lvl="0" marL="180000" rtl="0" algn="l">
              <a:lnSpc>
                <a:spcPct val="90000"/>
              </a:lnSpc>
              <a:spcBef>
                <a:spcPts val="600"/>
              </a:spcBef>
              <a:spcAft>
                <a:spcPts val="0"/>
              </a:spcAft>
              <a:buClr>
                <a:schemeClr val="accent2"/>
              </a:buClr>
              <a:buSzPts val="1050"/>
              <a:buNone/>
            </a:pPr>
            <a:r>
              <a:t/>
            </a:r>
            <a:endParaRPr sz="1050">
              <a:solidFill>
                <a:schemeClr val="accent1"/>
              </a:solidFill>
              <a:latin typeface="Comic Sans MS"/>
              <a:ea typeface="Comic Sans MS"/>
              <a:cs typeface="Comic Sans MS"/>
              <a:sym typeface="Comic Sans MS"/>
            </a:endParaRPr>
          </a:p>
          <a:p>
            <a:pPr indent="-180000" lvl="0" marL="180000" rtl="0" algn="l">
              <a:lnSpc>
                <a:spcPct val="90000"/>
              </a:lnSpc>
              <a:spcBef>
                <a:spcPts val="600"/>
              </a:spcBef>
              <a:spcAft>
                <a:spcPts val="0"/>
              </a:spcAft>
              <a:buClr>
                <a:schemeClr val="accent2"/>
              </a:buClr>
              <a:buSzPts val="1800"/>
              <a:buChar char="•"/>
            </a:pPr>
            <a:r>
              <a:rPr lang="en-GB" sz="1800">
                <a:solidFill>
                  <a:schemeClr val="accent1"/>
                </a:solidFill>
                <a:latin typeface="Comic Sans MS"/>
                <a:ea typeface="Comic Sans MS"/>
                <a:cs typeface="Comic Sans MS"/>
                <a:sym typeface="Comic Sans MS"/>
              </a:rPr>
              <a:t>Automatic SMS on their mobile phones as soon as their child Enters/Exits the school.</a:t>
            </a:r>
            <a:endParaRPr/>
          </a:p>
        </p:txBody>
      </p:sp>
      <p:sp>
        <p:nvSpPr>
          <p:cNvPr id="499" name="Google Shape;499;p14"/>
          <p:cNvSpPr txBox="1"/>
          <p:nvPr>
            <p:ph idx="11" type="ftr"/>
          </p:nvPr>
        </p:nvSpPr>
        <p:spPr>
          <a:xfrm>
            <a:off x="911225" y="6159184"/>
            <a:ext cx="3223895" cy="365125"/>
          </a:xfrm>
          <a:prstGeom prst="rect">
            <a:avLst/>
          </a:prstGeom>
          <a:noFill/>
          <a:ln>
            <a:noFill/>
          </a:ln>
        </p:spPr>
        <p:txBody>
          <a:bodyPr anchorCtr="0" anchor="ctr" bIns="45700" lIns="0" spcFirstLastPara="1" rIns="91425" wrap="square" tIns="45700">
            <a:noAutofit/>
          </a:bodyPr>
          <a:lstStyle/>
          <a:p>
            <a:pPr indent="0" lvl="0" marL="0" rtl="0" algn="l">
              <a:spcBef>
                <a:spcPts val="0"/>
              </a:spcBef>
              <a:spcAft>
                <a:spcPts val="0"/>
              </a:spcAft>
              <a:buNone/>
            </a:pPr>
            <a:r>
              <a:rPr lang="en-GB"/>
              <a:t>RFID Attendance Management</a:t>
            </a:r>
            <a:endParaRPr/>
          </a:p>
        </p:txBody>
      </p:sp>
      <p:sp>
        <p:nvSpPr>
          <p:cNvPr id="500" name="Google Shape;500;p14"/>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pic>
        <p:nvPicPr>
          <p:cNvPr id="501" name="Google Shape;501;p14"/>
          <p:cNvPicPr preferRelativeResize="0"/>
          <p:nvPr>
            <p:ph idx="3" type="pic"/>
          </p:nvPr>
        </p:nvPicPr>
        <p:blipFill rotWithShape="1">
          <a:blip r:embed="rId3">
            <a:alphaModFix/>
          </a:blip>
          <a:srcRect b="0" l="0" r="0" t="0"/>
          <a:stretch/>
        </p:blipFill>
        <p:spPr>
          <a:xfrm rot="720000">
            <a:off x="6384187" y="209524"/>
            <a:ext cx="4647699" cy="5472101"/>
          </a:xfrm>
          <a:prstGeom prst="rect">
            <a:avLst/>
          </a:prstGeom>
          <a:noFill/>
          <a:ln>
            <a:noFill/>
          </a:ln>
        </p:spPr>
      </p:pic>
      <p:sp>
        <p:nvSpPr>
          <p:cNvPr id="502" name="Google Shape;502;p14"/>
          <p:cNvSpPr/>
          <p:nvPr/>
        </p:nvSpPr>
        <p:spPr>
          <a:xfrm>
            <a:off x="6028266" y="6381579"/>
            <a:ext cx="4089400"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100" cap="none">
                <a:solidFill>
                  <a:schemeClr val="dk1"/>
                </a:solidFill>
                <a:latin typeface="Libre Franklin"/>
                <a:ea typeface="Libre Franklin"/>
                <a:cs typeface="Libre Franklin"/>
                <a:sym typeface="Libre Franklin"/>
              </a:rPr>
              <a:t>SECUREYE RFID WALK THROUGH STUDENT ATTENDANCE SYSTEM</a:t>
            </a:r>
            <a:endParaRPr sz="1100">
              <a:solidFill>
                <a:schemeClr val="dk1"/>
              </a:solidFill>
              <a:latin typeface="Libre Franklin"/>
              <a:ea typeface="Libre Franklin"/>
              <a:cs typeface="Libre Franklin"/>
              <a:sym typeface="Libre Frankli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5"/>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508" name="Google Shape;508;p15"/>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omic Sans MS"/>
              <a:buNone/>
            </a:pPr>
            <a:r>
              <a:rPr lang="en-GB" sz="2800"/>
              <a:t>Why RFID in Schools ?</a:t>
            </a:r>
            <a:endParaRPr sz="2800"/>
          </a:p>
        </p:txBody>
      </p:sp>
      <p:sp>
        <p:nvSpPr>
          <p:cNvPr id="509" name="Google Shape;509;p15"/>
          <p:cNvSpPr txBox="1"/>
          <p:nvPr>
            <p:ph idx="1" type="body"/>
          </p:nvPr>
        </p:nvSpPr>
        <p:spPr>
          <a:xfrm>
            <a:off x="152524" y="2067156"/>
            <a:ext cx="3533958" cy="454621"/>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accent4"/>
              </a:buClr>
              <a:buSzPts val="2400"/>
              <a:buNone/>
            </a:pPr>
            <a:r>
              <a:rPr i="1" lang="en-GB" sz="2400">
                <a:latin typeface="Comic Sans MS"/>
                <a:ea typeface="Comic Sans MS"/>
                <a:cs typeface="Comic Sans MS"/>
                <a:sym typeface="Comic Sans MS"/>
              </a:rPr>
              <a:t>Existing Approaches</a:t>
            </a:r>
            <a:endParaRPr/>
          </a:p>
        </p:txBody>
      </p:sp>
      <p:sp>
        <p:nvSpPr>
          <p:cNvPr id="510" name="Google Shape;510;p15"/>
          <p:cNvSpPr txBox="1"/>
          <p:nvPr>
            <p:ph idx="4294967295" type="body"/>
          </p:nvPr>
        </p:nvSpPr>
        <p:spPr>
          <a:xfrm>
            <a:off x="304811" y="3307087"/>
            <a:ext cx="5535599" cy="2636513"/>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accent1"/>
              </a:buClr>
              <a:buSzPts val="1800"/>
              <a:buChar char="•"/>
            </a:pPr>
            <a:r>
              <a:rPr lang="en-GB" sz="1800">
                <a:solidFill>
                  <a:schemeClr val="accent1"/>
                </a:solidFill>
              </a:rPr>
              <a:t>SMS feature is available in some models with limited options </a:t>
            </a:r>
            <a:r>
              <a:rPr lang="en-GB" sz="1800">
                <a:solidFill>
                  <a:schemeClr val="dk2"/>
                </a:solidFill>
              </a:rPr>
              <a:t>( no SMS for students absent)</a:t>
            </a:r>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These devices are not online/real-time, </a:t>
            </a:r>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Stores data in SD memory which needs transfer to generate reports.</a:t>
            </a:r>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Manually Download/upload Student’s data in the device.</a:t>
            </a:r>
            <a:endParaRPr sz="1600">
              <a:solidFill>
                <a:schemeClr val="accent1"/>
              </a:solidFill>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The cost of RFID card is around 50 to 60 PKR </a:t>
            </a:r>
            <a:r>
              <a:rPr baseline="30000" lang="en-GB" sz="1800">
                <a:solidFill>
                  <a:schemeClr val="accent1"/>
                </a:solidFill>
              </a:rPr>
              <a:t>[2]</a:t>
            </a:r>
            <a:endParaRPr/>
          </a:p>
          <a:p>
            <a:pPr indent="-127000" lvl="0" marL="228600" rtl="0" algn="l">
              <a:lnSpc>
                <a:spcPct val="90000"/>
              </a:lnSpc>
              <a:spcBef>
                <a:spcPts val="1000"/>
              </a:spcBef>
              <a:spcAft>
                <a:spcPts val="0"/>
              </a:spcAft>
              <a:buClr>
                <a:schemeClr val="accent4"/>
              </a:buClr>
              <a:buSzPts val="1600"/>
              <a:buNone/>
            </a:pPr>
            <a:r>
              <a:t/>
            </a:r>
            <a:endParaRPr sz="1600">
              <a:solidFill>
                <a:schemeClr val="accent1"/>
              </a:solidFill>
            </a:endParaRPr>
          </a:p>
        </p:txBody>
      </p:sp>
      <p:sp>
        <p:nvSpPr>
          <p:cNvPr id="511" name="Google Shape;511;p15"/>
          <p:cNvSpPr/>
          <p:nvPr/>
        </p:nvSpPr>
        <p:spPr>
          <a:xfrm>
            <a:off x="486844" y="2755151"/>
            <a:ext cx="3094693" cy="369332"/>
          </a:xfrm>
          <a:prstGeom prst="rect">
            <a:avLst/>
          </a:prstGeom>
          <a:noFill/>
          <a:ln cap="flat" cmpd="sng" w="19050">
            <a:solidFill>
              <a:schemeClr val="lt1"/>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800">
                <a:solidFill>
                  <a:srgbClr val="002060"/>
                </a:solidFill>
                <a:latin typeface="Libre Franklin"/>
                <a:ea typeface="Libre Franklin"/>
                <a:cs typeface="Libre Franklin"/>
                <a:sym typeface="Libre Franklin"/>
              </a:rPr>
              <a:t>2 – </a:t>
            </a:r>
            <a:r>
              <a:rPr b="1" lang="en-GB" sz="1800" u="sng">
                <a:solidFill>
                  <a:srgbClr val="002060"/>
                </a:solidFill>
                <a:latin typeface="Libre Franklin"/>
                <a:ea typeface="Libre Franklin"/>
                <a:cs typeface="Libre Franklin"/>
                <a:sym typeface="Libre Franklin"/>
              </a:rPr>
              <a:t>RFID Attendance Machine</a:t>
            </a:r>
            <a:endParaRPr/>
          </a:p>
        </p:txBody>
      </p:sp>
      <p:pic>
        <p:nvPicPr>
          <p:cNvPr descr="Image result for rfid zkteco&quot;" id="512" name="Google Shape;512;p15">
            <a:hlinkClick r:id="rId3"/>
          </p:cNvPr>
          <p:cNvPicPr preferRelativeResize="0"/>
          <p:nvPr/>
        </p:nvPicPr>
        <p:blipFill rotWithShape="1">
          <a:blip r:embed="rId4">
            <a:alphaModFix/>
          </a:blip>
          <a:srcRect b="0" l="0" r="0" t="0"/>
          <a:stretch/>
        </p:blipFill>
        <p:spPr>
          <a:xfrm>
            <a:off x="5840411" y="-16650"/>
            <a:ext cx="5286375" cy="5267326"/>
          </a:xfrm>
          <a:prstGeom prst="rect">
            <a:avLst/>
          </a:prstGeom>
          <a:noFill/>
          <a:ln>
            <a:noFill/>
          </a:ln>
        </p:spPr>
      </p:pic>
      <p:sp>
        <p:nvSpPr>
          <p:cNvPr id="513" name="Google Shape;513;p15"/>
          <p:cNvSpPr/>
          <p:nvPr/>
        </p:nvSpPr>
        <p:spPr>
          <a:xfrm>
            <a:off x="6671733" y="4207981"/>
            <a:ext cx="433493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Existing RFID Card Attendance Machine </a:t>
            </a:r>
            <a:r>
              <a:rPr baseline="30000" lang="en-GB" sz="1800">
                <a:solidFill>
                  <a:srgbClr val="0070C0"/>
                </a:solidFill>
                <a:latin typeface="Libre Franklin"/>
                <a:ea typeface="Libre Franklin"/>
                <a:cs typeface="Libre Franklin"/>
                <a:sym typeface="Libre Franklin"/>
              </a:rPr>
              <a:t>[1]</a:t>
            </a:r>
            <a:endParaRPr baseline="30000" sz="1800">
              <a:solidFill>
                <a:srgbClr val="0070C0"/>
              </a:solidFill>
              <a:latin typeface="Libre Franklin"/>
              <a:ea typeface="Libre Franklin"/>
              <a:cs typeface="Libre Franklin"/>
              <a:sym typeface="Libre Franklin"/>
            </a:endParaRPr>
          </a:p>
        </p:txBody>
      </p:sp>
      <p:sp>
        <p:nvSpPr>
          <p:cNvPr id="514" name="Google Shape;514;p15"/>
          <p:cNvSpPr/>
          <p:nvPr/>
        </p:nvSpPr>
        <p:spPr>
          <a:xfrm>
            <a:off x="169332" y="6057668"/>
            <a:ext cx="9127067"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chemeClr val="accent1"/>
                </a:solidFill>
                <a:latin typeface="Libre Franklin"/>
                <a:ea typeface="Libre Franklin"/>
                <a:cs typeface="Libre Franklin"/>
                <a:sym typeface="Libre Franklin"/>
              </a:rPr>
              <a:t>References </a:t>
            </a:r>
            <a:endParaRPr/>
          </a:p>
          <a:p>
            <a:pPr indent="0" lvl="0" marL="0" marR="0" rtl="0" algn="l">
              <a:spcBef>
                <a:spcPts val="0"/>
              </a:spcBef>
              <a:spcAft>
                <a:spcPts val="0"/>
              </a:spcAft>
              <a:buNone/>
            </a:pPr>
            <a:r>
              <a:rPr lang="en-GB" sz="1400">
                <a:solidFill>
                  <a:schemeClr val="accent1"/>
                </a:solidFill>
                <a:latin typeface="Libre Franklin"/>
                <a:ea typeface="Libre Franklin"/>
                <a:cs typeface="Libre Franklin"/>
                <a:sym typeface="Libre Franklin"/>
              </a:rPr>
              <a:t>[1] www.zkteco.com</a:t>
            </a:r>
            <a:endParaRPr/>
          </a:p>
          <a:p>
            <a:pPr indent="0" lvl="0" marL="0" marR="0" rtl="0" algn="l">
              <a:spcBef>
                <a:spcPts val="0"/>
              </a:spcBef>
              <a:spcAft>
                <a:spcPts val="0"/>
              </a:spcAft>
              <a:buNone/>
            </a:pPr>
            <a:r>
              <a:rPr lang="en-GB" sz="1400">
                <a:solidFill>
                  <a:schemeClr val="accent1"/>
                </a:solidFill>
                <a:latin typeface="Libre Franklin"/>
                <a:ea typeface="Libre Franklin"/>
                <a:cs typeface="Libre Franklin"/>
                <a:sym typeface="Libre Franklin"/>
              </a:rPr>
              <a:t>[2] http://arduinopak.com/Search.aspx?Search_Term=RFID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16"/>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520" name="Google Shape;520;p16"/>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omic Sans MS"/>
              <a:buNone/>
            </a:pPr>
            <a:r>
              <a:rPr i="1" lang="en-GB" sz="2800"/>
              <a:t>Our Approach</a:t>
            </a:r>
            <a:endParaRPr i="1" sz="2800"/>
          </a:p>
        </p:txBody>
      </p:sp>
      <p:sp>
        <p:nvSpPr>
          <p:cNvPr id="521" name="Google Shape;521;p16"/>
          <p:cNvSpPr txBox="1"/>
          <p:nvPr>
            <p:ph idx="4294967295" type="body"/>
          </p:nvPr>
        </p:nvSpPr>
        <p:spPr>
          <a:xfrm>
            <a:off x="304810" y="2088084"/>
            <a:ext cx="7543789" cy="4041757"/>
          </a:xfrm>
          <a:prstGeom prst="rect">
            <a:avLst/>
          </a:prstGeom>
          <a:solidFill>
            <a:schemeClr val="lt1"/>
          </a:solid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rgbClr val="0070C0"/>
              </a:buClr>
              <a:buSzPts val="1800"/>
              <a:buChar char="•"/>
            </a:pPr>
            <a:r>
              <a:rPr lang="en-GB" sz="1800">
                <a:solidFill>
                  <a:srgbClr val="0070C0"/>
                </a:solidFill>
              </a:rPr>
              <a:t>Sends SMS in case student is absent on a preconfigured time (default is 9:00 am)</a:t>
            </a:r>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Stores attendance log in SD memory and transfers to the Database server.</a:t>
            </a:r>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Download/upload Student’s data automatically in the device.</a:t>
            </a:r>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Visual indications on the device when student arrives late.</a:t>
            </a:r>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Time-in and Time-out can be configured according to each grade/class and sections.</a:t>
            </a:r>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Any android Phone can be used to enter the attendance data (in case a student forgets card).</a:t>
            </a:r>
            <a:endParaRPr/>
          </a:p>
          <a:p>
            <a:pPr indent="-228600" lvl="0" marL="228600" rtl="0" algn="l">
              <a:lnSpc>
                <a:spcPct val="90000"/>
              </a:lnSpc>
              <a:spcBef>
                <a:spcPts val="1000"/>
              </a:spcBef>
              <a:spcAft>
                <a:spcPts val="0"/>
              </a:spcAft>
              <a:buClr>
                <a:schemeClr val="accent1"/>
              </a:buClr>
              <a:buSzPts val="1800"/>
              <a:buChar char="•"/>
            </a:pPr>
            <a:r>
              <a:rPr lang="en-GB" sz="1800">
                <a:solidFill>
                  <a:schemeClr val="accent1"/>
                </a:solidFill>
              </a:rPr>
              <a:t>Integration to existing school management systems to import student and teacher’s data.</a:t>
            </a:r>
            <a:endParaRPr sz="1600">
              <a:solidFill>
                <a:schemeClr val="accent1"/>
              </a:solidFill>
            </a:endParaRPr>
          </a:p>
        </p:txBody>
      </p:sp>
      <p:grpSp>
        <p:nvGrpSpPr>
          <p:cNvPr id="522" name="Google Shape;522;p16"/>
          <p:cNvGrpSpPr/>
          <p:nvPr/>
        </p:nvGrpSpPr>
        <p:grpSpPr>
          <a:xfrm>
            <a:off x="8027080" y="1199590"/>
            <a:ext cx="3032375" cy="3032375"/>
            <a:chOff x="796675" y="2036233"/>
            <a:chExt cx="3032375" cy="3032375"/>
          </a:xfrm>
        </p:grpSpPr>
        <p:grpSp>
          <p:nvGrpSpPr>
            <p:cNvPr id="523" name="Google Shape;523;p16"/>
            <p:cNvGrpSpPr/>
            <p:nvPr/>
          </p:nvGrpSpPr>
          <p:grpSpPr>
            <a:xfrm>
              <a:off x="796675" y="2036233"/>
              <a:ext cx="3032375" cy="3032375"/>
              <a:chOff x="1644400" y="1577975"/>
              <a:chExt cx="3429000" cy="3429000"/>
            </a:xfrm>
          </p:grpSpPr>
          <p:pic>
            <p:nvPicPr>
              <p:cNvPr descr="China Wall mounted touch screen check in information kiosk with RFID reader" id="524" name="Google Shape;524;p16"/>
              <p:cNvPicPr preferRelativeResize="0"/>
              <p:nvPr/>
            </p:nvPicPr>
            <p:blipFill rotWithShape="1">
              <a:blip r:embed="rId3">
                <a:alphaModFix/>
              </a:blip>
              <a:srcRect b="0" l="0" r="0" t="0"/>
              <a:stretch/>
            </p:blipFill>
            <p:spPr>
              <a:xfrm>
                <a:off x="1644400" y="1577975"/>
                <a:ext cx="3429000" cy="3429000"/>
              </a:xfrm>
              <a:prstGeom prst="rect">
                <a:avLst/>
              </a:prstGeom>
              <a:noFill/>
              <a:ln cap="flat" cmpd="sng" w="9525">
                <a:solidFill>
                  <a:schemeClr val="lt1"/>
                </a:solidFill>
                <a:prstDash val="solid"/>
                <a:round/>
                <a:headEnd len="sm" w="sm" type="none"/>
                <a:tailEnd len="sm" w="sm" type="none"/>
              </a:ln>
              <a:effectLst>
                <a:outerShdw blurRad="190500" rotWithShape="0" algn="tl">
                  <a:srgbClr val="000000">
                    <a:alpha val="69803"/>
                  </a:srgbClr>
                </a:outerShdw>
              </a:effectLst>
            </p:spPr>
          </p:pic>
          <p:sp>
            <p:nvSpPr>
              <p:cNvPr id="525" name="Google Shape;525;p16"/>
              <p:cNvSpPr/>
              <p:nvPr/>
            </p:nvSpPr>
            <p:spPr>
              <a:xfrm>
                <a:off x="2526982" y="2035493"/>
                <a:ext cx="1252537" cy="1123950"/>
              </a:xfrm>
              <a:custGeom>
                <a:rect b="b" l="l" r="r" t="t"/>
                <a:pathLst>
                  <a:path extrusionOk="0" h="1090612" w="1252537">
                    <a:moveTo>
                      <a:pt x="28575" y="28575"/>
                    </a:moveTo>
                    <a:lnTo>
                      <a:pt x="1252537" y="0"/>
                    </a:lnTo>
                    <a:lnTo>
                      <a:pt x="1233487" y="1090612"/>
                    </a:lnTo>
                    <a:lnTo>
                      <a:pt x="0" y="976312"/>
                    </a:lnTo>
                    <a:lnTo>
                      <a:pt x="28575" y="28575"/>
                    </a:lnTo>
                    <a:close/>
                  </a:path>
                </a:pathLst>
              </a:custGeom>
              <a:solidFill>
                <a:schemeClr val="lt1"/>
              </a:solidFill>
              <a:ln cap="flat" cmpd="sng" w="12700">
                <a:solidFill>
                  <a:srgbClr val="0043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sp>
          <p:nvSpPr>
            <p:cNvPr id="526" name="Google Shape;526;p16"/>
            <p:cNvSpPr/>
            <p:nvPr/>
          </p:nvSpPr>
          <p:spPr>
            <a:xfrm rot="266939">
              <a:off x="1595266" y="2912060"/>
              <a:ext cx="102737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700">
                  <a:solidFill>
                    <a:srgbClr val="002E64"/>
                  </a:solidFill>
                  <a:latin typeface="Libre Franklin"/>
                  <a:ea typeface="Libre Franklin"/>
                  <a:cs typeface="Libre Franklin"/>
                  <a:sym typeface="Libre Franklin"/>
                </a:rPr>
                <a:t>Automated Online School Attendance Management System</a:t>
              </a:r>
              <a:endParaRPr/>
            </a:p>
          </p:txBody>
        </p:sp>
        <p:pic>
          <p:nvPicPr>
            <p:cNvPr id="527" name="Google Shape;527;p16"/>
            <p:cNvPicPr preferRelativeResize="0"/>
            <p:nvPr/>
          </p:nvPicPr>
          <p:blipFill rotWithShape="1">
            <a:blip r:embed="rId4">
              <a:alphaModFix/>
            </a:blip>
            <a:srcRect b="0" l="0" r="0" t="0"/>
            <a:stretch/>
          </p:blipFill>
          <p:spPr>
            <a:xfrm>
              <a:off x="1925833" y="2575006"/>
              <a:ext cx="383576" cy="336084"/>
            </a:xfrm>
            <a:prstGeom prst="rect">
              <a:avLst/>
            </a:prstGeom>
            <a:noFill/>
            <a:ln>
              <a:noFill/>
            </a:ln>
          </p:spPr>
        </p:pic>
      </p:grpSp>
      <p:sp>
        <p:nvSpPr>
          <p:cNvPr id="528" name="Google Shape;528;p16"/>
          <p:cNvSpPr/>
          <p:nvPr/>
        </p:nvSpPr>
        <p:spPr>
          <a:xfrm>
            <a:off x="7988171" y="4495977"/>
            <a:ext cx="3014134"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RFID (Online)</a:t>
            </a:r>
            <a:endParaRPr/>
          </a:p>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IoT Webserver, SQL, SMS</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7"/>
          <p:cNvSpPr txBox="1"/>
          <p:nvPr>
            <p:ph idx="11" type="ftr"/>
          </p:nvPr>
        </p:nvSpPr>
        <p:spPr>
          <a:xfrm>
            <a:off x="911225" y="5945824"/>
            <a:ext cx="3508375" cy="365125"/>
          </a:xfrm>
          <a:prstGeom prst="rect">
            <a:avLst/>
          </a:prstGeom>
          <a:noFill/>
          <a:ln>
            <a:noFill/>
          </a:ln>
        </p:spPr>
        <p:txBody>
          <a:bodyPr anchorCtr="0" anchor="ctr" bIns="45700" lIns="0" spcFirstLastPara="1" rIns="91425" wrap="square" tIns="45700">
            <a:noAutofit/>
          </a:bodyPr>
          <a:lstStyle/>
          <a:p>
            <a:pPr indent="0" lvl="0" marL="0" rtl="0" algn="l">
              <a:spcBef>
                <a:spcPts val="0"/>
              </a:spcBef>
              <a:spcAft>
                <a:spcPts val="0"/>
              </a:spcAft>
              <a:buNone/>
            </a:pPr>
            <a:r>
              <a:rPr lang="en-GB"/>
              <a:t>RFID Attendance Management</a:t>
            </a:r>
            <a:endParaRPr/>
          </a:p>
        </p:txBody>
      </p:sp>
      <p:sp>
        <p:nvSpPr>
          <p:cNvPr id="534" name="Google Shape;534;p17"/>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535" name="Google Shape;535;p17"/>
          <p:cNvSpPr txBox="1"/>
          <p:nvPr>
            <p:ph type="title"/>
          </p:nvPr>
        </p:nvSpPr>
        <p:spPr>
          <a:xfrm rot="-372015">
            <a:off x="857494" y="721373"/>
            <a:ext cx="3918639"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omic Sans MS"/>
              <a:buNone/>
            </a:pPr>
            <a:r>
              <a:rPr lang="en-GB"/>
              <a:t>Workflow</a:t>
            </a:r>
            <a:endParaRPr/>
          </a:p>
        </p:txBody>
      </p:sp>
      <p:pic>
        <p:nvPicPr>
          <p:cNvPr id="536" name="Google Shape;536;p17"/>
          <p:cNvPicPr preferRelativeResize="0"/>
          <p:nvPr/>
        </p:nvPicPr>
        <p:blipFill rotWithShape="1">
          <a:blip r:embed="rId3">
            <a:alphaModFix/>
          </a:blip>
          <a:srcRect b="0" l="0" r="0" t="0"/>
          <a:stretch/>
        </p:blipFill>
        <p:spPr>
          <a:xfrm>
            <a:off x="1177606" y="2436851"/>
            <a:ext cx="9836785" cy="3313710"/>
          </a:xfrm>
          <a:prstGeom prst="rect">
            <a:avLst/>
          </a:prstGeom>
          <a:noFill/>
          <a:ln>
            <a:noFill/>
          </a:ln>
        </p:spPr>
      </p:pic>
      <p:sp>
        <p:nvSpPr>
          <p:cNvPr id="537" name="Google Shape;537;p17"/>
          <p:cNvSpPr txBox="1"/>
          <p:nvPr/>
        </p:nvSpPr>
        <p:spPr>
          <a:xfrm>
            <a:off x="2052320" y="4897120"/>
            <a:ext cx="2719847" cy="369332"/>
          </a:xfrm>
          <a:prstGeom prst="rect">
            <a:avLst/>
          </a:prstGeom>
          <a:solidFill>
            <a:srgbClr val="FFE5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Student Entered in School</a:t>
            </a:r>
            <a:endParaRPr sz="1800">
              <a:solidFill>
                <a:schemeClr val="dk1"/>
              </a:solidFill>
              <a:latin typeface="Libre Franklin"/>
              <a:ea typeface="Libre Franklin"/>
              <a:cs typeface="Libre Franklin"/>
              <a:sym typeface="Libre Franklin"/>
            </a:endParaRPr>
          </a:p>
        </p:txBody>
      </p:sp>
      <p:sp>
        <p:nvSpPr>
          <p:cNvPr id="538" name="Google Shape;538;p17"/>
          <p:cNvSpPr txBox="1"/>
          <p:nvPr/>
        </p:nvSpPr>
        <p:spPr>
          <a:xfrm>
            <a:off x="2740167" y="3606480"/>
            <a:ext cx="2032000" cy="646331"/>
          </a:xfrm>
          <a:prstGeom prst="rect">
            <a:avLst/>
          </a:prstGeom>
          <a:solidFill>
            <a:srgbClr val="FFE5B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Sender sends the info to server</a:t>
            </a:r>
            <a:endParaRPr sz="1800">
              <a:solidFill>
                <a:schemeClr val="dk1"/>
              </a:solidFill>
              <a:latin typeface="Libre Franklin"/>
              <a:ea typeface="Libre Franklin"/>
              <a:cs typeface="Libre Franklin"/>
              <a:sym typeface="Libre Franklin"/>
            </a:endParaRPr>
          </a:p>
        </p:txBody>
      </p:sp>
      <p:sp>
        <p:nvSpPr>
          <p:cNvPr id="539" name="Google Shape;539;p17"/>
          <p:cNvSpPr txBox="1"/>
          <p:nvPr/>
        </p:nvSpPr>
        <p:spPr>
          <a:xfrm>
            <a:off x="5080000" y="3386869"/>
            <a:ext cx="1483360" cy="646331"/>
          </a:xfrm>
          <a:prstGeom prst="rect">
            <a:avLst/>
          </a:prstGeom>
          <a:solidFill>
            <a:srgbClr val="FFE5B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Server Stores the data</a:t>
            </a:r>
            <a:endParaRPr sz="1800">
              <a:solidFill>
                <a:schemeClr val="dk1"/>
              </a:solidFill>
              <a:latin typeface="Libre Franklin"/>
              <a:ea typeface="Libre Franklin"/>
              <a:cs typeface="Libre Franklin"/>
              <a:sym typeface="Libre Franklin"/>
            </a:endParaRPr>
          </a:p>
        </p:txBody>
      </p:sp>
      <p:sp>
        <p:nvSpPr>
          <p:cNvPr id="540" name="Google Shape;540;p17"/>
          <p:cNvSpPr txBox="1"/>
          <p:nvPr/>
        </p:nvSpPr>
        <p:spPr>
          <a:xfrm>
            <a:off x="4880363" y="4854755"/>
            <a:ext cx="2431273" cy="646331"/>
          </a:xfrm>
          <a:prstGeom prst="rect">
            <a:avLst/>
          </a:prstGeom>
          <a:solidFill>
            <a:srgbClr val="FFE5B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Teacher Received class Attendance Report</a:t>
            </a:r>
            <a:endParaRPr sz="1800">
              <a:solidFill>
                <a:schemeClr val="dk1"/>
              </a:solidFill>
              <a:latin typeface="Libre Franklin"/>
              <a:ea typeface="Libre Franklin"/>
              <a:cs typeface="Libre Franklin"/>
              <a:sym typeface="Libre Franklin"/>
            </a:endParaRPr>
          </a:p>
        </p:txBody>
      </p:sp>
      <p:sp>
        <p:nvSpPr>
          <p:cNvPr id="541" name="Google Shape;541;p17"/>
          <p:cNvSpPr txBox="1"/>
          <p:nvPr/>
        </p:nvSpPr>
        <p:spPr>
          <a:xfrm>
            <a:off x="9347200" y="3929645"/>
            <a:ext cx="2658887" cy="369332"/>
          </a:xfrm>
          <a:prstGeom prst="rect">
            <a:avLst/>
          </a:prstGeom>
          <a:solidFill>
            <a:srgbClr val="FFE5B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Parents Received SMS</a:t>
            </a:r>
            <a:endParaRPr sz="1800">
              <a:solidFill>
                <a:schemeClr val="dk1"/>
              </a:solidFill>
              <a:latin typeface="Libre Franklin"/>
              <a:ea typeface="Libre Franklin"/>
              <a:cs typeface="Libre Franklin"/>
              <a:sym typeface="Libre Franklin"/>
            </a:endParaRPr>
          </a:p>
        </p:txBody>
      </p:sp>
      <p:sp>
        <p:nvSpPr>
          <p:cNvPr id="542" name="Google Shape;542;p17"/>
          <p:cNvSpPr txBox="1"/>
          <p:nvPr/>
        </p:nvSpPr>
        <p:spPr>
          <a:xfrm>
            <a:off x="7752080" y="1975186"/>
            <a:ext cx="2032000" cy="923330"/>
          </a:xfrm>
          <a:prstGeom prst="rect">
            <a:avLst/>
          </a:prstGeom>
          <a:solidFill>
            <a:srgbClr val="FFE5BF"/>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Management Received total Attendance Report</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18"/>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descr="Image result for school building icon" id="548" name="Google Shape;548;p18"/>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id="549" name="Google Shape;549;p18"/>
          <p:cNvPicPr preferRelativeResize="0"/>
          <p:nvPr/>
        </p:nvPicPr>
        <p:blipFill rotWithShape="1">
          <a:blip r:embed="rId3">
            <a:alphaModFix/>
          </a:blip>
          <a:srcRect b="0" l="0" r="0" t="0"/>
          <a:stretch/>
        </p:blipFill>
        <p:spPr>
          <a:xfrm>
            <a:off x="3308874" y="3330924"/>
            <a:ext cx="1071562" cy="1071562"/>
          </a:xfrm>
          <a:prstGeom prst="rect">
            <a:avLst/>
          </a:prstGeom>
          <a:noFill/>
          <a:ln>
            <a:noFill/>
          </a:ln>
        </p:spPr>
      </p:pic>
      <p:pic>
        <p:nvPicPr>
          <p:cNvPr id="550" name="Google Shape;550;p18"/>
          <p:cNvPicPr preferRelativeResize="0"/>
          <p:nvPr/>
        </p:nvPicPr>
        <p:blipFill rotWithShape="1">
          <a:blip r:embed="rId4">
            <a:alphaModFix/>
          </a:blip>
          <a:srcRect b="0" l="0" r="0" t="0"/>
          <a:stretch/>
        </p:blipFill>
        <p:spPr>
          <a:xfrm>
            <a:off x="9013436" y="3474286"/>
            <a:ext cx="1071562" cy="1071562"/>
          </a:xfrm>
          <a:prstGeom prst="rect">
            <a:avLst/>
          </a:prstGeom>
          <a:noFill/>
          <a:ln>
            <a:noFill/>
          </a:ln>
        </p:spPr>
      </p:pic>
      <p:pic>
        <p:nvPicPr>
          <p:cNvPr id="551" name="Google Shape;551;p18"/>
          <p:cNvPicPr preferRelativeResize="0"/>
          <p:nvPr/>
        </p:nvPicPr>
        <p:blipFill rotWithShape="1">
          <a:blip r:embed="rId5">
            <a:alphaModFix/>
          </a:blip>
          <a:srcRect b="0" l="0" r="0" t="0"/>
          <a:stretch/>
        </p:blipFill>
        <p:spPr>
          <a:xfrm>
            <a:off x="5082215" y="0"/>
            <a:ext cx="2460623" cy="2120110"/>
          </a:xfrm>
          <a:prstGeom prst="rect">
            <a:avLst/>
          </a:prstGeom>
          <a:noFill/>
          <a:ln>
            <a:noFill/>
          </a:ln>
        </p:spPr>
      </p:pic>
      <p:sp>
        <p:nvSpPr>
          <p:cNvPr id="552" name="Google Shape;552;p18"/>
          <p:cNvSpPr txBox="1"/>
          <p:nvPr/>
        </p:nvSpPr>
        <p:spPr>
          <a:xfrm>
            <a:off x="5088650" y="1679872"/>
            <a:ext cx="2481064" cy="369332"/>
          </a:xfrm>
          <a:prstGeom prst="rect">
            <a:avLst/>
          </a:prstGeom>
          <a:solidFill>
            <a:srgbClr val="FFE5BF"/>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City School Head Office</a:t>
            </a:r>
            <a:endParaRPr sz="1800">
              <a:solidFill>
                <a:schemeClr val="dk1"/>
              </a:solidFill>
              <a:latin typeface="Libre Franklin"/>
              <a:ea typeface="Libre Franklin"/>
              <a:cs typeface="Libre Franklin"/>
              <a:sym typeface="Libre Franklin"/>
            </a:endParaRPr>
          </a:p>
        </p:txBody>
      </p:sp>
      <p:sp>
        <p:nvSpPr>
          <p:cNvPr id="553" name="Google Shape;553;p18"/>
          <p:cNvSpPr txBox="1"/>
          <p:nvPr/>
        </p:nvSpPr>
        <p:spPr>
          <a:xfrm>
            <a:off x="2888872" y="4467058"/>
            <a:ext cx="1823833" cy="369332"/>
          </a:xfrm>
          <a:prstGeom prst="rect">
            <a:avLst/>
          </a:prstGeom>
          <a:solidFill>
            <a:schemeClr val="accent1"/>
          </a:solidFill>
          <a:ln cap="flat" cmpd="sng" w="12700">
            <a:solidFill>
              <a:srgbClr val="00439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Libre Franklin"/>
                <a:ea typeface="Libre Franklin"/>
                <a:cs typeface="Libre Franklin"/>
                <a:sym typeface="Libre Franklin"/>
              </a:rPr>
              <a:t>Maymar Campus</a:t>
            </a:r>
            <a:endParaRPr sz="1800">
              <a:solidFill>
                <a:schemeClr val="lt1"/>
              </a:solidFill>
              <a:latin typeface="Libre Franklin"/>
              <a:ea typeface="Libre Franklin"/>
              <a:cs typeface="Libre Franklin"/>
              <a:sym typeface="Libre Franklin"/>
            </a:endParaRPr>
          </a:p>
        </p:txBody>
      </p:sp>
      <p:cxnSp>
        <p:nvCxnSpPr>
          <p:cNvPr id="554" name="Google Shape;554;p18"/>
          <p:cNvCxnSpPr>
            <a:stCxn id="549" idx="3"/>
          </p:cNvCxnSpPr>
          <p:nvPr/>
        </p:nvCxnSpPr>
        <p:spPr>
          <a:xfrm flipH="1" rot="10800000">
            <a:off x="4380436" y="3081905"/>
            <a:ext cx="1224600" cy="784800"/>
          </a:xfrm>
          <a:prstGeom prst="straightConnector1">
            <a:avLst/>
          </a:prstGeom>
          <a:noFill/>
          <a:ln cap="flat" cmpd="sng" w="9525">
            <a:solidFill>
              <a:schemeClr val="accent1"/>
            </a:solidFill>
            <a:prstDash val="solid"/>
            <a:miter lim="800000"/>
            <a:headEnd len="sm" w="sm" type="none"/>
            <a:tailEnd len="med" w="med" type="stealth"/>
          </a:ln>
        </p:spPr>
      </p:cxnSp>
      <p:cxnSp>
        <p:nvCxnSpPr>
          <p:cNvPr id="555" name="Google Shape;555;p18"/>
          <p:cNvCxnSpPr/>
          <p:nvPr/>
        </p:nvCxnSpPr>
        <p:spPr>
          <a:xfrm rot="10800000">
            <a:off x="7467601" y="2962651"/>
            <a:ext cx="1659466" cy="779616"/>
          </a:xfrm>
          <a:prstGeom prst="straightConnector1">
            <a:avLst/>
          </a:prstGeom>
          <a:noFill/>
          <a:ln cap="flat" cmpd="sng" w="9525">
            <a:solidFill>
              <a:schemeClr val="accent1"/>
            </a:solidFill>
            <a:prstDash val="solid"/>
            <a:miter lim="800000"/>
            <a:headEnd len="sm" w="sm" type="none"/>
            <a:tailEnd len="med" w="med" type="stealth"/>
          </a:ln>
        </p:spPr>
      </p:cxnSp>
      <p:sp>
        <p:nvSpPr>
          <p:cNvPr id="556" name="Google Shape;556;p18"/>
          <p:cNvSpPr txBox="1"/>
          <p:nvPr/>
        </p:nvSpPr>
        <p:spPr>
          <a:xfrm>
            <a:off x="9013436" y="4651724"/>
            <a:ext cx="1191352" cy="369332"/>
          </a:xfrm>
          <a:prstGeom prst="rect">
            <a:avLst/>
          </a:prstGeom>
          <a:solidFill>
            <a:schemeClr val="accent1"/>
          </a:solidFill>
          <a:ln cap="flat" cmpd="sng" w="12700">
            <a:solidFill>
              <a:srgbClr val="004392"/>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Libre Franklin"/>
                <a:ea typeface="Libre Franklin"/>
                <a:cs typeface="Libre Franklin"/>
                <a:sym typeface="Libre Franklin"/>
              </a:rPr>
              <a:t>Branch ‘n’</a:t>
            </a:r>
            <a:endParaRPr sz="1800">
              <a:solidFill>
                <a:schemeClr val="lt1"/>
              </a:solidFill>
              <a:latin typeface="Libre Franklin"/>
              <a:ea typeface="Libre Franklin"/>
              <a:cs typeface="Libre Franklin"/>
              <a:sym typeface="Libre Franklin"/>
            </a:endParaRPr>
          </a:p>
        </p:txBody>
      </p:sp>
      <p:sp>
        <p:nvSpPr>
          <p:cNvPr id="557" name="Google Shape;557;p18"/>
          <p:cNvSpPr txBox="1"/>
          <p:nvPr/>
        </p:nvSpPr>
        <p:spPr>
          <a:xfrm>
            <a:off x="3432373" y="2731818"/>
            <a:ext cx="1417752"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200">
                <a:solidFill>
                  <a:srgbClr val="333333"/>
                </a:solidFill>
                <a:latin typeface="Libre Franklin"/>
                <a:ea typeface="Libre Franklin"/>
                <a:cs typeface="Libre Franklin"/>
                <a:sym typeface="Libre Franklin"/>
              </a:rPr>
              <a:t>Real-time Attendance Data</a:t>
            </a:r>
            <a:endParaRPr b="1" sz="1200">
              <a:solidFill>
                <a:srgbClr val="333333"/>
              </a:solidFill>
              <a:latin typeface="Libre Franklin"/>
              <a:ea typeface="Libre Franklin"/>
              <a:cs typeface="Libre Franklin"/>
              <a:sym typeface="Libre Franklin"/>
            </a:endParaRPr>
          </a:p>
        </p:txBody>
      </p:sp>
      <p:sp>
        <p:nvSpPr>
          <p:cNvPr id="558" name="Google Shape;558;p18"/>
          <p:cNvSpPr txBox="1"/>
          <p:nvPr/>
        </p:nvSpPr>
        <p:spPr>
          <a:xfrm>
            <a:off x="6963097" y="2958915"/>
            <a:ext cx="360298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200">
                <a:solidFill>
                  <a:srgbClr val="333333"/>
                </a:solidFill>
                <a:latin typeface="Libre Franklin"/>
                <a:ea typeface="Libre Franklin"/>
                <a:cs typeface="Libre Franklin"/>
                <a:sym typeface="Libre Franklin"/>
              </a:rPr>
              <a:t>Attendance Report</a:t>
            </a:r>
            <a:endParaRPr b="1" sz="1200">
              <a:solidFill>
                <a:srgbClr val="333333"/>
              </a:solidFill>
              <a:latin typeface="Libre Franklin"/>
              <a:ea typeface="Libre Franklin"/>
              <a:cs typeface="Libre Franklin"/>
              <a:sym typeface="Libre Franklin"/>
            </a:endParaRPr>
          </a:p>
        </p:txBody>
      </p:sp>
      <p:pic>
        <p:nvPicPr>
          <p:cNvPr id="559" name="Google Shape;559;p18"/>
          <p:cNvPicPr preferRelativeResize="0"/>
          <p:nvPr/>
        </p:nvPicPr>
        <p:blipFill rotWithShape="1">
          <a:blip r:embed="rId6">
            <a:alphaModFix/>
          </a:blip>
          <a:srcRect b="0" l="0" r="0" t="0"/>
          <a:stretch/>
        </p:blipFill>
        <p:spPr>
          <a:xfrm>
            <a:off x="3003112" y="5012508"/>
            <a:ext cx="1595355" cy="855841"/>
          </a:xfrm>
          <a:prstGeom prst="rect">
            <a:avLst/>
          </a:prstGeom>
          <a:noFill/>
          <a:ln>
            <a:noFill/>
          </a:ln>
          <a:effectLst>
            <a:outerShdw blurRad="190500" rotWithShape="0" algn="tl">
              <a:srgbClr val="000000">
                <a:alpha val="69803"/>
              </a:srgbClr>
            </a:outerShdw>
          </a:effectLst>
        </p:spPr>
      </p:pic>
      <p:pic>
        <p:nvPicPr>
          <p:cNvPr id="560" name="Google Shape;560;p18"/>
          <p:cNvPicPr preferRelativeResize="0"/>
          <p:nvPr/>
        </p:nvPicPr>
        <p:blipFill rotWithShape="1">
          <a:blip r:embed="rId7">
            <a:alphaModFix/>
          </a:blip>
          <a:srcRect b="0" l="0" r="0" t="0"/>
          <a:stretch/>
        </p:blipFill>
        <p:spPr>
          <a:xfrm>
            <a:off x="8886436" y="5150760"/>
            <a:ext cx="1595355" cy="855841"/>
          </a:xfrm>
          <a:prstGeom prst="rect">
            <a:avLst/>
          </a:prstGeom>
          <a:noFill/>
          <a:ln>
            <a:noFill/>
          </a:ln>
          <a:effectLst>
            <a:outerShdw blurRad="190500" rotWithShape="0" algn="tl">
              <a:srgbClr val="000000">
                <a:alpha val="69803"/>
              </a:srgbClr>
            </a:outerShdw>
          </a:effectLst>
        </p:spPr>
      </p:pic>
      <p:pic>
        <p:nvPicPr>
          <p:cNvPr id="561" name="Google Shape;561;p18"/>
          <p:cNvPicPr preferRelativeResize="0"/>
          <p:nvPr/>
        </p:nvPicPr>
        <p:blipFill rotWithShape="1">
          <a:blip r:embed="rId8">
            <a:alphaModFix/>
          </a:blip>
          <a:srcRect b="0" l="0" r="0" t="0"/>
          <a:stretch/>
        </p:blipFill>
        <p:spPr>
          <a:xfrm>
            <a:off x="392050" y="4651724"/>
            <a:ext cx="911314" cy="1283502"/>
          </a:xfrm>
          <a:prstGeom prst="rect">
            <a:avLst/>
          </a:prstGeom>
          <a:noFill/>
          <a:ln>
            <a:noFill/>
          </a:ln>
        </p:spPr>
      </p:pic>
      <p:sp>
        <p:nvSpPr>
          <p:cNvPr id="562" name="Google Shape;562;p18"/>
          <p:cNvSpPr/>
          <p:nvPr/>
        </p:nvSpPr>
        <p:spPr>
          <a:xfrm rot="215609">
            <a:off x="4966327" y="2451774"/>
            <a:ext cx="2692400" cy="612671"/>
          </a:xfrm>
          <a:prstGeom prst="cloudCallout">
            <a:avLst>
              <a:gd fmla="val -20833" name="adj1"/>
              <a:gd fmla="val 62500" name="adj2"/>
            </a:avLst>
          </a:prstGeom>
          <a:solidFill>
            <a:srgbClr val="C1DCFE"/>
          </a:solidFill>
          <a:ln cap="flat" cmpd="sng" w="12700">
            <a:solidFill>
              <a:srgbClr val="3333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563" name="Google Shape;563;p18"/>
          <p:cNvSpPr txBox="1"/>
          <p:nvPr/>
        </p:nvSpPr>
        <p:spPr>
          <a:xfrm>
            <a:off x="5545345" y="2619609"/>
            <a:ext cx="1417752"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200">
                <a:solidFill>
                  <a:srgbClr val="333333"/>
                </a:solidFill>
                <a:latin typeface="Libre Franklin"/>
                <a:ea typeface="Libre Franklin"/>
                <a:cs typeface="Libre Franklin"/>
                <a:sym typeface="Libre Franklin"/>
              </a:rPr>
              <a:t>Internet</a:t>
            </a:r>
            <a:endParaRPr b="1" sz="1200">
              <a:solidFill>
                <a:srgbClr val="333333"/>
              </a:solidFill>
              <a:latin typeface="Libre Franklin"/>
              <a:ea typeface="Libre Franklin"/>
              <a:cs typeface="Libre Franklin"/>
              <a:sym typeface="Libre Franklin"/>
            </a:endParaRPr>
          </a:p>
        </p:txBody>
      </p:sp>
      <p:sp>
        <p:nvSpPr>
          <p:cNvPr id="564" name="Google Shape;564;p18"/>
          <p:cNvSpPr/>
          <p:nvPr/>
        </p:nvSpPr>
        <p:spPr>
          <a:xfrm>
            <a:off x="6223002" y="2103176"/>
            <a:ext cx="347133" cy="309823"/>
          </a:xfrm>
          <a:prstGeom prst="upArrow">
            <a:avLst>
              <a:gd fmla="val 50000" name="adj1"/>
              <a:gd fmla="val 50000" name="adj2"/>
            </a:avLst>
          </a:prstGeom>
          <a:solidFill>
            <a:schemeClr val="accent3"/>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565" name="Google Shape;565;p18"/>
          <p:cNvSpPr/>
          <p:nvPr/>
        </p:nvSpPr>
        <p:spPr>
          <a:xfrm>
            <a:off x="0" y="355600"/>
            <a:ext cx="4949773" cy="19024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566" name="Google Shape;566;p18"/>
          <p:cNvSpPr txBox="1"/>
          <p:nvPr>
            <p:ph type="title"/>
          </p:nvPr>
        </p:nvSpPr>
        <p:spPr>
          <a:xfrm rot="-372015">
            <a:off x="103810" y="258335"/>
            <a:ext cx="3297338" cy="925021"/>
          </a:xfrm>
          <a:prstGeom prst="rect">
            <a:avLst/>
          </a:prstGeom>
          <a:gradFill>
            <a:gsLst>
              <a:gs pos="0">
                <a:srgbClr val="476FD3"/>
              </a:gs>
              <a:gs pos="50000">
                <a:srgbClr val="005BD3"/>
              </a:gs>
              <a:gs pos="100000">
                <a:srgbClr val="004FC1"/>
              </a:gs>
            </a:gsLst>
            <a:lin ang="5400000" scaled="0"/>
          </a:gra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Comic Sans MS"/>
              <a:buNone/>
            </a:pPr>
            <a:r>
              <a:rPr lang="en-GB" sz="3200">
                <a:solidFill>
                  <a:schemeClr val="lt1"/>
                </a:solidFill>
                <a:latin typeface="Libre Franklin"/>
                <a:ea typeface="Libre Franklin"/>
                <a:cs typeface="Libre Franklin"/>
                <a:sym typeface="Libre Franklin"/>
              </a:rPr>
              <a:t>Real-time Monitoring</a:t>
            </a:r>
            <a:endParaRPr sz="3200"/>
          </a:p>
        </p:txBody>
      </p:sp>
      <p:grpSp>
        <p:nvGrpSpPr>
          <p:cNvPr id="567" name="Google Shape;567;p18"/>
          <p:cNvGrpSpPr/>
          <p:nvPr/>
        </p:nvGrpSpPr>
        <p:grpSpPr>
          <a:xfrm>
            <a:off x="1693961" y="4836389"/>
            <a:ext cx="894005" cy="894005"/>
            <a:chOff x="796675" y="2036233"/>
            <a:chExt cx="3032375" cy="3032375"/>
          </a:xfrm>
        </p:grpSpPr>
        <p:grpSp>
          <p:nvGrpSpPr>
            <p:cNvPr id="568" name="Google Shape;568;p18"/>
            <p:cNvGrpSpPr/>
            <p:nvPr/>
          </p:nvGrpSpPr>
          <p:grpSpPr>
            <a:xfrm>
              <a:off x="796675" y="2036233"/>
              <a:ext cx="3032375" cy="3032375"/>
              <a:chOff x="1644400" y="1577975"/>
              <a:chExt cx="3429000" cy="3429000"/>
            </a:xfrm>
          </p:grpSpPr>
          <p:pic>
            <p:nvPicPr>
              <p:cNvPr descr="China Wall mounted touch screen check in information kiosk with RFID reader" id="569" name="Google Shape;569;p18"/>
              <p:cNvPicPr preferRelativeResize="0"/>
              <p:nvPr/>
            </p:nvPicPr>
            <p:blipFill rotWithShape="1">
              <a:blip r:embed="rId9">
                <a:alphaModFix/>
              </a:blip>
              <a:srcRect b="0" l="0" r="0" t="0"/>
              <a:stretch/>
            </p:blipFill>
            <p:spPr>
              <a:xfrm>
                <a:off x="1644400" y="1577975"/>
                <a:ext cx="3429000" cy="3429000"/>
              </a:xfrm>
              <a:prstGeom prst="rect">
                <a:avLst/>
              </a:prstGeom>
              <a:noFill/>
              <a:ln cap="flat" cmpd="sng" w="9525">
                <a:solidFill>
                  <a:schemeClr val="lt1"/>
                </a:solidFill>
                <a:prstDash val="solid"/>
                <a:round/>
                <a:headEnd len="sm" w="sm" type="none"/>
                <a:tailEnd len="sm" w="sm" type="none"/>
              </a:ln>
              <a:effectLst>
                <a:outerShdw blurRad="190500" rotWithShape="0" algn="tl">
                  <a:srgbClr val="000000">
                    <a:alpha val="69803"/>
                  </a:srgbClr>
                </a:outerShdw>
              </a:effectLst>
            </p:spPr>
          </p:pic>
          <p:sp>
            <p:nvSpPr>
              <p:cNvPr id="570" name="Google Shape;570;p18"/>
              <p:cNvSpPr/>
              <p:nvPr/>
            </p:nvSpPr>
            <p:spPr>
              <a:xfrm>
                <a:off x="2526982" y="2035493"/>
                <a:ext cx="1252537" cy="1123950"/>
              </a:xfrm>
              <a:custGeom>
                <a:rect b="b" l="l" r="r" t="t"/>
                <a:pathLst>
                  <a:path extrusionOk="0" h="1090612" w="1252537">
                    <a:moveTo>
                      <a:pt x="28575" y="28575"/>
                    </a:moveTo>
                    <a:lnTo>
                      <a:pt x="1252537" y="0"/>
                    </a:lnTo>
                    <a:lnTo>
                      <a:pt x="1233487" y="1090612"/>
                    </a:lnTo>
                    <a:lnTo>
                      <a:pt x="0" y="976312"/>
                    </a:lnTo>
                    <a:lnTo>
                      <a:pt x="28575" y="28575"/>
                    </a:lnTo>
                    <a:close/>
                  </a:path>
                </a:pathLst>
              </a:custGeom>
              <a:solidFill>
                <a:schemeClr val="lt1"/>
              </a:solidFill>
              <a:ln cap="flat" cmpd="sng" w="12700">
                <a:solidFill>
                  <a:srgbClr val="0043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pic>
          <p:nvPicPr>
            <p:cNvPr id="571" name="Google Shape;571;p18"/>
            <p:cNvPicPr preferRelativeResize="0"/>
            <p:nvPr/>
          </p:nvPicPr>
          <p:blipFill rotWithShape="1">
            <a:blip r:embed="rId10">
              <a:alphaModFix/>
            </a:blip>
            <a:srcRect b="0" l="0" r="0" t="0"/>
            <a:stretch/>
          </p:blipFill>
          <p:spPr>
            <a:xfrm>
              <a:off x="1925833" y="2575006"/>
              <a:ext cx="383576" cy="336084"/>
            </a:xfrm>
            <a:prstGeom prst="rect">
              <a:avLst/>
            </a:prstGeom>
            <a:noFill/>
            <a:ln>
              <a:noFill/>
            </a:ln>
          </p:spPr>
        </p:pic>
      </p:grpSp>
      <p:sp>
        <p:nvSpPr>
          <p:cNvPr id="572" name="Google Shape;572;p18"/>
          <p:cNvSpPr txBox="1"/>
          <p:nvPr/>
        </p:nvSpPr>
        <p:spPr>
          <a:xfrm>
            <a:off x="1227534" y="5917262"/>
            <a:ext cx="177557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200">
                <a:solidFill>
                  <a:srgbClr val="333333"/>
                </a:solidFill>
                <a:latin typeface="Libre Franklin"/>
                <a:ea typeface="Libre Franklin"/>
                <a:cs typeface="Libre Franklin"/>
                <a:sym typeface="Libre Franklin"/>
              </a:rPr>
              <a:t>IoT (Internet of Thing) RFID Device</a:t>
            </a:r>
            <a:endParaRPr b="1" sz="1200">
              <a:solidFill>
                <a:srgbClr val="333333"/>
              </a:solidFill>
              <a:latin typeface="Libre Franklin"/>
              <a:ea typeface="Libre Franklin"/>
              <a:cs typeface="Libre Franklin"/>
              <a:sym typeface="Libre Franklin"/>
            </a:endParaRPr>
          </a:p>
        </p:txBody>
      </p:sp>
      <p:grpSp>
        <p:nvGrpSpPr>
          <p:cNvPr id="573" name="Google Shape;573;p18"/>
          <p:cNvGrpSpPr/>
          <p:nvPr/>
        </p:nvGrpSpPr>
        <p:grpSpPr>
          <a:xfrm>
            <a:off x="7736283" y="4815002"/>
            <a:ext cx="894005" cy="894005"/>
            <a:chOff x="796675" y="2036233"/>
            <a:chExt cx="3032375" cy="3032375"/>
          </a:xfrm>
        </p:grpSpPr>
        <p:grpSp>
          <p:nvGrpSpPr>
            <p:cNvPr id="574" name="Google Shape;574;p18"/>
            <p:cNvGrpSpPr/>
            <p:nvPr/>
          </p:nvGrpSpPr>
          <p:grpSpPr>
            <a:xfrm>
              <a:off x="796675" y="2036233"/>
              <a:ext cx="3032375" cy="3032375"/>
              <a:chOff x="1644400" y="1577975"/>
              <a:chExt cx="3429000" cy="3429000"/>
            </a:xfrm>
          </p:grpSpPr>
          <p:pic>
            <p:nvPicPr>
              <p:cNvPr descr="China Wall mounted touch screen check in information kiosk with RFID reader" id="575" name="Google Shape;575;p18"/>
              <p:cNvPicPr preferRelativeResize="0"/>
              <p:nvPr/>
            </p:nvPicPr>
            <p:blipFill rotWithShape="1">
              <a:blip r:embed="rId9">
                <a:alphaModFix/>
              </a:blip>
              <a:srcRect b="0" l="0" r="0" t="0"/>
              <a:stretch/>
            </p:blipFill>
            <p:spPr>
              <a:xfrm>
                <a:off x="1644400" y="1577975"/>
                <a:ext cx="3429000" cy="3429000"/>
              </a:xfrm>
              <a:prstGeom prst="rect">
                <a:avLst/>
              </a:prstGeom>
              <a:noFill/>
              <a:ln cap="flat" cmpd="sng" w="9525">
                <a:solidFill>
                  <a:schemeClr val="lt1"/>
                </a:solidFill>
                <a:prstDash val="solid"/>
                <a:round/>
                <a:headEnd len="sm" w="sm" type="none"/>
                <a:tailEnd len="sm" w="sm" type="none"/>
              </a:ln>
              <a:effectLst>
                <a:outerShdw blurRad="190500" rotWithShape="0" algn="tl">
                  <a:srgbClr val="000000">
                    <a:alpha val="69803"/>
                  </a:srgbClr>
                </a:outerShdw>
              </a:effectLst>
            </p:spPr>
          </p:pic>
          <p:sp>
            <p:nvSpPr>
              <p:cNvPr id="576" name="Google Shape;576;p18"/>
              <p:cNvSpPr/>
              <p:nvPr/>
            </p:nvSpPr>
            <p:spPr>
              <a:xfrm>
                <a:off x="2526982" y="2035493"/>
                <a:ext cx="1252537" cy="1123950"/>
              </a:xfrm>
              <a:custGeom>
                <a:rect b="b" l="l" r="r" t="t"/>
                <a:pathLst>
                  <a:path extrusionOk="0" h="1090612" w="1252537">
                    <a:moveTo>
                      <a:pt x="28575" y="28575"/>
                    </a:moveTo>
                    <a:lnTo>
                      <a:pt x="1252537" y="0"/>
                    </a:lnTo>
                    <a:lnTo>
                      <a:pt x="1233487" y="1090612"/>
                    </a:lnTo>
                    <a:lnTo>
                      <a:pt x="0" y="976312"/>
                    </a:lnTo>
                    <a:lnTo>
                      <a:pt x="28575" y="28575"/>
                    </a:lnTo>
                    <a:close/>
                  </a:path>
                </a:pathLst>
              </a:custGeom>
              <a:solidFill>
                <a:schemeClr val="lt1"/>
              </a:solidFill>
              <a:ln cap="flat" cmpd="sng" w="12700">
                <a:solidFill>
                  <a:srgbClr val="0043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pic>
          <p:nvPicPr>
            <p:cNvPr id="577" name="Google Shape;577;p18"/>
            <p:cNvPicPr preferRelativeResize="0"/>
            <p:nvPr/>
          </p:nvPicPr>
          <p:blipFill rotWithShape="1">
            <a:blip r:embed="rId11">
              <a:alphaModFix/>
            </a:blip>
            <a:srcRect b="0" l="0" r="0" t="0"/>
            <a:stretch/>
          </p:blipFill>
          <p:spPr>
            <a:xfrm>
              <a:off x="1925833" y="2575006"/>
              <a:ext cx="383576" cy="336084"/>
            </a:xfrm>
            <a:prstGeom prst="rect">
              <a:avLst/>
            </a:prstGeom>
            <a:noFill/>
            <a:ln>
              <a:noFill/>
            </a:ln>
          </p:spPr>
        </p:pic>
      </p:grpSp>
      <p:sp>
        <p:nvSpPr>
          <p:cNvPr id="578" name="Google Shape;578;p18"/>
          <p:cNvSpPr txBox="1"/>
          <p:nvPr/>
        </p:nvSpPr>
        <p:spPr>
          <a:xfrm>
            <a:off x="7100516" y="5895875"/>
            <a:ext cx="1775578"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200">
                <a:solidFill>
                  <a:srgbClr val="333333"/>
                </a:solidFill>
                <a:latin typeface="Libre Franklin"/>
                <a:ea typeface="Libre Franklin"/>
                <a:cs typeface="Libre Franklin"/>
                <a:sym typeface="Libre Franklin"/>
              </a:rPr>
              <a:t>IoT (Internet of Thing) RFID Device</a:t>
            </a:r>
            <a:endParaRPr b="1" sz="1200">
              <a:solidFill>
                <a:srgbClr val="333333"/>
              </a:solidFill>
              <a:latin typeface="Libre Franklin"/>
              <a:ea typeface="Libre Franklin"/>
              <a:cs typeface="Libre Franklin"/>
              <a:sym typeface="Libre Franklin"/>
            </a:endParaRPr>
          </a:p>
        </p:txBody>
      </p:sp>
      <p:sp>
        <p:nvSpPr>
          <p:cNvPr id="579" name="Google Shape;579;p18"/>
          <p:cNvSpPr txBox="1"/>
          <p:nvPr/>
        </p:nvSpPr>
        <p:spPr>
          <a:xfrm>
            <a:off x="2905207" y="5980263"/>
            <a:ext cx="17755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200">
                <a:solidFill>
                  <a:srgbClr val="333333"/>
                </a:solidFill>
                <a:latin typeface="Libre Franklin"/>
                <a:ea typeface="Libre Franklin"/>
                <a:cs typeface="Libre Franklin"/>
                <a:sym typeface="Libre Franklin"/>
              </a:rPr>
              <a:t>Web Application</a:t>
            </a:r>
            <a:endParaRPr b="1" sz="1200">
              <a:solidFill>
                <a:srgbClr val="333333"/>
              </a:solidFill>
              <a:latin typeface="Libre Franklin"/>
              <a:ea typeface="Libre Franklin"/>
              <a:cs typeface="Libre Franklin"/>
              <a:sym typeface="Libre Franklin"/>
            </a:endParaRPr>
          </a:p>
        </p:txBody>
      </p:sp>
      <p:sp>
        <p:nvSpPr>
          <p:cNvPr id="580" name="Google Shape;580;p18"/>
          <p:cNvSpPr txBox="1"/>
          <p:nvPr/>
        </p:nvSpPr>
        <p:spPr>
          <a:xfrm>
            <a:off x="8886436" y="6093857"/>
            <a:ext cx="177557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200">
                <a:solidFill>
                  <a:srgbClr val="333333"/>
                </a:solidFill>
                <a:latin typeface="Libre Franklin"/>
                <a:ea typeface="Libre Franklin"/>
                <a:cs typeface="Libre Franklin"/>
                <a:sym typeface="Libre Franklin"/>
              </a:rPr>
              <a:t>Web Application</a:t>
            </a:r>
            <a:endParaRPr b="1" sz="1200">
              <a:solidFill>
                <a:srgbClr val="333333"/>
              </a:solidFill>
              <a:latin typeface="Libre Franklin"/>
              <a:ea typeface="Libre Franklin"/>
              <a:cs typeface="Libre Franklin"/>
              <a:sym typeface="Libre Franklin"/>
            </a:endParaRPr>
          </a:p>
        </p:txBody>
      </p:sp>
      <p:pic>
        <p:nvPicPr>
          <p:cNvPr id="581" name="Google Shape;581;p18"/>
          <p:cNvPicPr preferRelativeResize="0"/>
          <p:nvPr/>
        </p:nvPicPr>
        <p:blipFill rotWithShape="1">
          <a:blip r:embed="rId12">
            <a:alphaModFix/>
          </a:blip>
          <a:srcRect b="0" l="0" r="0" t="0"/>
          <a:stretch/>
        </p:blipFill>
        <p:spPr>
          <a:xfrm>
            <a:off x="6507440" y="4696761"/>
            <a:ext cx="911314" cy="12835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19"/>
          <p:cNvSpPr txBox="1"/>
          <p:nvPr>
            <p:ph idx="12" type="sldNum"/>
          </p:nvPr>
        </p:nvSpPr>
        <p:spPr>
          <a:xfrm>
            <a:off x="10308576"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587" name="Google Shape;587;p19"/>
          <p:cNvSpPr txBox="1"/>
          <p:nvPr>
            <p:ph type="title"/>
          </p:nvPr>
        </p:nvSpPr>
        <p:spPr>
          <a:xfrm rot="-420000">
            <a:off x="288463" y="354491"/>
            <a:ext cx="4391191" cy="132556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800"/>
              <a:buFont typeface="Comic Sans MS"/>
              <a:buNone/>
            </a:pPr>
            <a:r>
              <a:rPr i="1" lang="en-GB" sz="2800"/>
              <a:t>Comparison</a:t>
            </a:r>
            <a:endParaRPr i="1" sz="2800"/>
          </a:p>
        </p:txBody>
      </p:sp>
      <p:grpSp>
        <p:nvGrpSpPr>
          <p:cNvPr id="588" name="Google Shape;588;p19"/>
          <p:cNvGrpSpPr/>
          <p:nvPr/>
        </p:nvGrpSpPr>
        <p:grpSpPr>
          <a:xfrm>
            <a:off x="4372865" y="4066291"/>
            <a:ext cx="1892429" cy="1892429"/>
            <a:chOff x="796675" y="2036233"/>
            <a:chExt cx="3032375" cy="3032375"/>
          </a:xfrm>
        </p:grpSpPr>
        <p:grpSp>
          <p:nvGrpSpPr>
            <p:cNvPr id="589" name="Google Shape;589;p19"/>
            <p:cNvGrpSpPr/>
            <p:nvPr/>
          </p:nvGrpSpPr>
          <p:grpSpPr>
            <a:xfrm>
              <a:off x="796675" y="2036233"/>
              <a:ext cx="3032375" cy="3032375"/>
              <a:chOff x="1644400" y="1577975"/>
              <a:chExt cx="3429000" cy="3429000"/>
            </a:xfrm>
          </p:grpSpPr>
          <p:pic>
            <p:nvPicPr>
              <p:cNvPr descr="China Wall mounted touch screen check in information kiosk with RFID reader" id="590" name="Google Shape;590;p19"/>
              <p:cNvPicPr preferRelativeResize="0"/>
              <p:nvPr/>
            </p:nvPicPr>
            <p:blipFill rotWithShape="1">
              <a:blip r:embed="rId3">
                <a:alphaModFix/>
              </a:blip>
              <a:srcRect b="0" l="0" r="0" t="0"/>
              <a:stretch/>
            </p:blipFill>
            <p:spPr>
              <a:xfrm>
                <a:off x="1644400" y="1577975"/>
                <a:ext cx="3429000" cy="3429000"/>
              </a:xfrm>
              <a:prstGeom prst="rect">
                <a:avLst/>
              </a:prstGeom>
              <a:noFill/>
              <a:ln cap="flat" cmpd="sng" w="9525">
                <a:solidFill>
                  <a:schemeClr val="lt1"/>
                </a:solidFill>
                <a:prstDash val="solid"/>
                <a:round/>
                <a:headEnd len="sm" w="sm" type="none"/>
                <a:tailEnd len="sm" w="sm" type="none"/>
              </a:ln>
              <a:effectLst>
                <a:outerShdw blurRad="190500" rotWithShape="0" algn="tl">
                  <a:srgbClr val="000000">
                    <a:alpha val="69803"/>
                  </a:srgbClr>
                </a:outerShdw>
              </a:effectLst>
            </p:spPr>
          </p:pic>
          <p:sp>
            <p:nvSpPr>
              <p:cNvPr id="591" name="Google Shape;591;p19"/>
              <p:cNvSpPr/>
              <p:nvPr/>
            </p:nvSpPr>
            <p:spPr>
              <a:xfrm>
                <a:off x="2526982" y="2035493"/>
                <a:ext cx="1252537" cy="1123950"/>
              </a:xfrm>
              <a:custGeom>
                <a:rect b="b" l="l" r="r" t="t"/>
                <a:pathLst>
                  <a:path extrusionOk="0" h="1090612" w="1252537">
                    <a:moveTo>
                      <a:pt x="28575" y="28575"/>
                    </a:moveTo>
                    <a:lnTo>
                      <a:pt x="1252537" y="0"/>
                    </a:lnTo>
                    <a:lnTo>
                      <a:pt x="1233487" y="1090612"/>
                    </a:lnTo>
                    <a:lnTo>
                      <a:pt x="0" y="976312"/>
                    </a:lnTo>
                    <a:lnTo>
                      <a:pt x="28575" y="28575"/>
                    </a:lnTo>
                    <a:close/>
                  </a:path>
                </a:pathLst>
              </a:custGeom>
              <a:solidFill>
                <a:schemeClr val="lt1"/>
              </a:solidFill>
              <a:ln cap="flat" cmpd="sng" w="12700">
                <a:solidFill>
                  <a:srgbClr val="0043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sp>
          <p:nvSpPr>
            <p:cNvPr id="592" name="Google Shape;592;p19"/>
            <p:cNvSpPr/>
            <p:nvPr/>
          </p:nvSpPr>
          <p:spPr>
            <a:xfrm rot="266939">
              <a:off x="1595267" y="2873222"/>
              <a:ext cx="1027372" cy="4931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700">
                  <a:solidFill>
                    <a:srgbClr val="002E64"/>
                  </a:solidFill>
                  <a:latin typeface="Libre Franklin"/>
                  <a:ea typeface="Libre Franklin"/>
                  <a:cs typeface="Libre Franklin"/>
                  <a:sym typeface="Libre Franklin"/>
                </a:rPr>
                <a:t>Automated Online</a:t>
              </a:r>
              <a:endParaRPr sz="700">
                <a:solidFill>
                  <a:srgbClr val="002E64"/>
                </a:solidFill>
                <a:latin typeface="Libre Franklin"/>
                <a:ea typeface="Libre Franklin"/>
                <a:cs typeface="Libre Franklin"/>
                <a:sym typeface="Libre Franklin"/>
              </a:endParaRPr>
            </a:p>
          </p:txBody>
        </p:sp>
        <p:pic>
          <p:nvPicPr>
            <p:cNvPr id="593" name="Google Shape;593;p19"/>
            <p:cNvPicPr preferRelativeResize="0"/>
            <p:nvPr/>
          </p:nvPicPr>
          <p:blipFill rotWithShape="1">
            <a:blip r:embed="rId4">
              <a:alphaModFix/>
            </a:blip>
            <a:srcRect b="0" l="0" r="0" t="0"/>
            <a:stretch/>
          </p:blipFill>
          <p:spPr>
            <a:xfrm>
              <a:off x="1925833" y="2575006"/>
              <a:ext cx="383576" cy="336084"/>
            </a:xfrm>
            <a:prstGeom prst="rect">
              <a:avLst/>
            </a:prstGeom>
            <a:noFill/>
            <a:ln>
              <a:noFill/>
            </a:ln>
          </p:spPr>
        </p:pic>
      </p:grpSp>
      <p:sp>
        <p:nvSpPr>
          <p:cNvPr id="594" name="Google Shape;594;p19"/>
          <p:cNvSpPr/>
          <p:nvPr/>
        </p:nvSpPr>
        <p:spPr>
          <a:xfrm>
            <a:off x="1143080" y="4630070"/>
            <a:ext cx="3014134"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RFID (Online)</a:t>
            </a:r>
            <a:endParaRPr/>
          </a:p>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IoT Webserver, SQL, SMS</a:t>
            </a:r>
            <a:endParaRPr sz="1800">
              <a:solidFill>
                <a:schemeClr val="dk1"/>
              </a:solidFill>
              <a:latin typeface="Libre Franklin"/>
              <a:ea typeface="Libre Franklin"/>
              <a:cs typeface="Libre Franklin"/>
              <a:sym typeface="Libre Franklin"/>
            </a:endParaRPr>
          </a:p>
        </p:txBody>
      </p:sp>
      <p:pic>
        <p:nvPicPr>
          <p:cNvPr descr="Image result for rfid zkteco&quot;" id="595" name="Google Shape;595;p19">
            <a:hlinkClick r:id="rId5"/>
          </p:cNvPr>
          <p:cNvPicPr preferRelativeResize="0"/>
          <p:nvPr/>
        </p:nvPicPr>
        <p:blipFill rotWithShape="1">
          <a:blip r:embed="rId6">
            <a:alphaModFix/>
          </a:blip>
          <a:srcRect b="0" l="0" r="0" t="0"/>
          <a:stretch/>
        </p:blipFill>
        <p:spPr>
          <a:xfrm>
            <a:off x="4058477" y="1464732"/>
            <a:ext cx="2466092" cy="2108202"/>
          </a:xfrm>
          <a:prstGeom prst="rect">
            <a:avLst/>
          </a:prstGeom>
          <a:noFill/>
          <a:ln>
            <a:noFill/>
          </a:ln>
        </p:spPr>
      </p:pic>
      <p:pic>
        <p:nvPicPr>
          <p:cNvPr descr="Image result for sd card&quot;" id="596" name="Google Shape;596;p19">
            <a:hlinkClick r:id="rId7"/>
          </p:cNvPr>
          <p:cNvPicPr preferRelativeResize="0"/>
          <p:nvPr/>
        </p:nvPicPr>
        <p:blipFill rotWithShape="1">
          <a:blip r:embed="rId8">
            <a:alphaModFix/>
          </a:blip>
          <a:srcRect b="0" l="0" r="0" t="0"/>
          <a:stretch/>
        </p:blipFill>
        <p:spPr>
          <a:xfrm>
            <a:off x="7315167" y="2111566"/>
            <a:ext cx="814534" cy="814534"/>
          </a:xfrm>
          <a:prstGeom prst="rect">
            <a:avLst/>
          </a:prstGeom>
          <a:noFill/>
          <a:ln>
            <a:noFill/>
          </a:ln>
        </p:spPr>
      </p:pic>
      <p:sp>
        <p:nvSpPr>
          <p:cNvPr id="597" name="Google Shape;597;p19"/>
          <p:cNvSpPr/>
          <p:nvPr/>
        </p:nvSpPr>
        <p:spPr>
          <a:xfrm>
            <a:off x="1661753" y="2342634"/>
            <a:ext cx="221951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Existing RFID Device </a:t>
            </a:r>
            <a:endParaRPr sz="1800">
              <a:solidFill>
                <a:schemeClr val="dk1"/>
              </a:solidFill>
              <a:latin typeface="Libre Franklin"/>
              <a:ea typeface="Libre Franklin"/>
              <a:cs typeface="Libre Franklin"/>
              <a:sym typeface="Libre Franklin"/>
            </a:endParaRPr>
          </a:p>
        </p:txBody>
      </p:sp>
      <p:pic>
        <p:nvPicPr>
          <p:cNvPr descr="Image result for sd card&quot;" id="598" name="Google Shape;598;p19">
            <a:hlinkClick r:id="rId9"/>
          </p:cNvPr>
          <p:cNvPicPr preferRelativeResize="0"/>
          <p:nvPr/>
        </p:nvPicPr>
        <p:blipFill rotWithShape="1">
          <a:blip r:embed="rId10">
            <a:alphaModFix/>
          </a:blip>
          <a:srcRect b="0" l="0" r="0" t="0"/>
          <a:stretch/>
        </p:blipFill>
        <p:spPr>
          <a:xfrm>
            <a:off x="7324469" y="5313852"/>
            <a:ext cx="814534" cy="814534"/>
          </a:xfrm>
          <a:prstGeom prst="rect">
            <a:avLst/>
          </a:prstGeom>
          <a:noFill/>
          <a:ln>
            <a:noFill/>
          </a:ln>
        </p:spPr>
      </p:pic>
      <p:sp>
        <p:nvSpPr>
          <p:cNvPr id="599" name="Google Shape;599;p19"/>
          <p:cNvSpPr/>
          <p:nvPr/>
        </p:nvSpPr>
        <p:spPr>
          <a:xfrm>
            <a:off x="6790233" y="2381249"/>
            <a:ext cx="389467" cy="275167"/>
          </a:xfrm>
          <a:prstGeom prst="rightArrow">
            <a:avLst>
              <a:gd fmla="val 50000" name="adj1"/>
              <a:gd fmla="val 50000" name="adj2"/>
            </a:avLst>
          </a:prstGeom>
          <a:gradFill>
            <a:gsLst>
              <a:gs pos="0">
                <a:schemeClr val="dk1"/>
              </a:gs>
              <a:gs pos="100000">
                <a:schemeClr val="dk2"/>
              </a:gs>
            </a:gsLst>
            <a:lin ang="36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00" name="Google Shape;600;p19"/>
          <p:cNvSpPr/>
          <p:nvPr/>
        </p:nvSpPr>
        <p:spPr>
          <a:xfrm>
            <a:off x="6654766" y="5637847"/>
            <a:ext cx="389467" cy="275167"/>
          </a:xfrm>
          <a:prstGeom prst="rightArrow">
            <a:avLst>
              <a:gd fmla="val 50000" name="adj1"/>
              <a:gd fmla="val 50000" name="adj2"/>
            </a:avLst>
          </a:prstGeom>
          <a:gradFill>
            <a:gsLst>
              <a:gs pos="0">
                <a:schemeClr val="dk1"/>
              </a:gs>
              <a:gs pos="100000">
                <a:schemeClr val="dk2"/>
              </a:gs>
            </a:gsLst>
            <a:lin ang="36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pic>
        <p:nvPicPr>
          <p:cNvPr descr="See the source image" id="601" name="Google Shape;601;p19"/>
          <p:cNvPicPr preferRelativeResize="0"/>
          <p:nvPr/>
        </p:nvPicPr>
        <p:blipFill rotWithShape="1">
          <a:blip r:embed="rId11">
            <a:alphaModFix/>
          </a:blip>
          <a:srcRect b="0" l="0" r="0" t="0"/>
          <a:stretch/>
        </p:blipFill>
        <p:spPr>
          <a:xfrm>
            <a:off x="7128898" y="3816634"/>
            <a:ext cx="1032933" cy="1032933"/>
          </a:xfrm>
          <a:prstGeom prst="rect">
            <a:avLst/>
          </a:prstGeom>
          <a:noFill/>
          <a:ln>
            <a:noFill/>
          </a:ln>
        </p:spPr>
      </p:pic>
      <p:sp>
        <p:nvSpPr>
          <p:cNvPr id="602" name="Google Shape;602;p19"/>
          <p:cNvSpPr/>
          <p:nvPr/>
        </p:nvSpPr>
        <p:spPr>
          <a:xfrm>
            <a:off x="6680159" y="4817826"/>
            <a:ext cx="2391873" cy="4924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1400">
                <a:solidFill>
                  <a:schemeClr val="dk1"/>
                </a:solidFill>
                <a:latin typeface="Libre Franklin"/>
                <a:ea typeface="Libre Franklin"/>
                <a:cs typeface="Libre Franklin"/>
                <a:sym typeface="Libre Franklin"/>
              </a:rPr>
              <a:t>Apache, SQL Server</a:t>
            </a:r>
            <a:endParaRPr/>
          </a:p>
          <a:p>
            <a:pPr indent="0" lvl="0" marL="0" marR="0" rtl="0" algn="ctr">
              <a:spcBef>
                <a:spcPts val="0"/>
              </a:spcBef>
              <a:spcAft>
                <a:spcPts val="0"/>
              </a:spcAft>
              <a:buNone/>
            </a:pPr>
            <a:r>
              <a:rPr lang="en-GB" sz="1200">
                <a:solidFill>
                  <a:schemeClr val="dk1"/>
                </a:solidFill>
                <a:latin typeface="Libre Franklin"/>
                <a:ea typeface="Libre Franklin"/>
                <a:cs typeface="Libre Franklin"/>
                <a:sym typeface="Libre Franklin"/>
              </a:rPr>
              <a:t>(School Attendance Management)</a:t>
            </a:r>
            <a:endParaRPr sz="1200">
              <a:solidFill>
                <a:schemeClr val="dk1"/>
              </a:solidFill>
              <a:latin typeface="Libre Franklin"/>
              <a:ea typeface="Libre Franklin"/>
              <a:cs typeface="Libre Franklin"/>
              <a:sym typeface="Libre Franklin"/>
            </a:endParaRPr>
          </a:p>
        </p:txBody>
      </p:sp>
      <p:pic>
        <p:nvPicPr>
          <p:cNvPr descr="See the source image" id="603" name="Google Shape;603;p19"/>
          <p:cNvPicPr preferRelativeResize="0"/>
          <p:nvPr/>
        </p:nvPicPr>
        <p:blipFill rotWithShape="1">
          <a:blip r:embed="rId12">
            <a:alphaModFix/>
          </a:blip>
          <a:srcRect b="0" l="0" r="0" t="0"/>
          <a:stretch/>
        </p:blipFill>
        <p:spPr>
          <a:xfrm>
            <a:off x="9516507" y="1844141"/>
            <a:ext cx="1032933" cy="1032933"/>
          </a:xfrm>
          <a:prstGeom prst="rect">
            <a:avLst/>
          </a:prstGeom>
          <a:noFill/>
          <a:ln>
            <a:noFill/>
          </a:ln>
        </p:spPr>
      </p:pic>
      <p:cxnSp>
        <p:nvCxnSpPr>
          <p:cNvPr id="604" name="Google Shape;604;p19"/>
          <p:cNvCxnSpPr/>
          <p:nvPr/>
        </p:nvCxnSpPr>
        <p:spPr>
          <a:xfrm>
            <a:off x="8288833" y="2518833"/>
            <a:ext cx="990600" cy="0"/>
          </a:xfrm>
          <a:prstGeom prst="straightConnector1">
            <a:avLst/>
          </a:prstGeom>
          <a:noFill/>
          <a:ln cap="flat" cmpd="sng" w="9525">
            <a:solidFill>
              <a:schemeClr val="dk2"/>
            </a:solidFill>
            <a:prstDash val="dash"/>
            <a:miter lim="800000"/>
            <a:headEnd len="sm" w="sm" type="none"/>
            <a:tailEnd len="med" w="med" type="stealth"/>
          </a:ln>
        </p:spPr>
      </p:cxnSp>
      <p:sp>
        <p:nvSpPr>
          <p:cNvPr id="605" name="Google Shape;605;p19"/>
          <p:cNvSpPr/>
          <p:nvPr/>
        </p:nvSpPr>
        <p:spPr>
          <a:xfrm>
            <a:off x="8222177" y="2590400"/>
            <a:ext cx="1140056"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200">
                <a:solidFill>
                  <a:schemeClr val="dk1"/>
                </a:solidFill>
                <a:latin typeface="Libre Franklin"/>
                <a:ea typeface="Libre Franklin"/>
                <a:cs typeface="Libre Franklin"/>
                <a:sym typeface="Libre Franklin"/>
              </a:rPr>
              <a:t>No Connection</a:t>
            </a:r>
            <a:endParaRPr sz="1200">
              <a:solidFill>
                <a:schemeClr val="dk1"/>
              </a:solidFill>
              <a:latin typeface="Libre Franklin"/>
              <a:ea typeface="Libre Franklin"/>
              <a:cs typeface="Libre Franklin"/>
              <a:sym typeface="Libre Franklin"/>
            </a:endParaRPr>
          </a:p>
        </p:txBody>
      </p:sp>
      <p:sp>
        <p:nvSpPr>
          <p:cNvPr id="606" name="Google Shape;606;p19"/>
          <p:cNvSpPr/>
          <p:nvPr/>
        </p:nvSpPr>
        <p:spPr>
          <a:xfrm>
            <a:off x="8588149" y="1999183"/>
            <a:ext cx="310767" cy="388422"/>
          </a:xfrm>
          <a:prstGeom prst="mathMultiply">
            <a:avLst>
              <a:gd fmla="val 23520" name="adj1"/>
            </a:avLst>
          </a:prstGeom>
          <a:gradFill>
            <a:gsLst>
              <a:gs pos="0">
                <a:schemeClr val="dk1"/>
              </a:gs>
              <a:gs pos="100000">
                <a:schemeClr val="dk2"/>
              </a:gs>
            </a:gsLst>
            <a:lin ang="36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07" name="Google Shape;607;p19"/>
          <p:cNvSpPr txBox="1"/>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fld id="{00000000-1234-1234-1234-123412341234}" type="slidenum">
              <a:rPr b="1" lang="en-GB" sz="1600">
                <a:solidFill>
                  <a:schemeClr val="lt1"/>
                </a:solidFill>
                <a:latin typeface="Comic Sans MS"/>
                <a:ea typeface="Comic Sans MS"/>
                <a:cs typeface="Comic Sans MS"/>
                <a:sym typeface="Comic Sans MS"/>
              </a:rPr>
              <a:t>‹#›</a:t>
            </a:fld>
            <a:endParaRPr b="1" sz="1600">
              <a:solidFill>
                <a:schemeClr val="lt1"/>
              </a:solidFill>
              <a:latin typeface="Comic Sans MS"/>
              <a:ea typeface="Comic Sans MS"/>
              <a:cs typeface="Comic Sans MS"/>
              <a:sym typeface="Comic Sans MS"/>
            </a:endParaRPr>
          </a:p>
        </p:txBody>
      </p:sp>
      <p:pic>
        <p:nvPicPr>
          <p:cNvPr descr="Image result for teacher clip art" id="608" name="Google Shape;608;p19"/>
          <p:cNvPicPr preferRelativeResize="0"/>
          <p:nvPr/>
        </p:nvPicPr>
        <p:blipFill rotWithShape="1">
          <a:blip r:embed="rId13">
            <a:alphaModFix/>
          </a:blip>
          <a:srcRect b="0" l="0" r="0" t="0"/>
          <a:stretch/>
        </p:blipFill>
        <p:spPr>
          <a:xfrm>
            <a:off x="9587290" y="3497208"/>
            <a:ext cx="483217" cy="1029189"/>
          </a:xfrm>
          <a:prstGeom prst="rect">
            <a:avLst/>
          </a:prstGeom>
          <a:noFill/>
          <a:ln>
            <a:noFill/>
          </a:ln>
        </p:spPr>
      </p:pic>
      <p:pic>
        <p:nvPicPr>
          <p:cNvPr descr="Image result for teacher  clip art&quot;" id="609" name="Google Shape;609;p19">
            <a:hlinkClick r:id="rId14"/>
          </p:cNvPr>
          <p:cNvPicPr preferRelativeResize="0"/>
          <p:nvPr/>
        </p:nvPicPr>
        <p:blipFill rotWithShape="1">
          <a:blip r:embed="rId15">
            <a:alphaModFix/>
          </a:blip>
          <a:srcRect b="0" l="0" r="0" t="0"/>
          <a:stretch/>
        </p:blipFill>
        <p:spPr>
          <a:xfrm>
            <a:off x="10023427" y="3512121"/>
            <a:ext cx="689958" cy="995276"/>
          </a:xfrm>
          <a:prstGeom prst="rect">
            <a:avLst/>
          </a:prstGeom>
          <a:noFill/>
          <a:ln>
            <a:noFill/>
          </a:ln>
        </p:spPr>
      </p:pic>
      <p:pic>
        <p:nvPicPr>
          <p:cNvPr id="610" name="Google Shape;610;p19"/>
          <p:cNvPicPr preferRelativeResize="0"/>
          <p:nvPr/>
        </p:nvPicPr>
        <p:blipFill rotWithShape="1">
          <a:blip r:embed="rId16">
            <a:alphaModFix/>
          </a:blip>
          <a:srcRect b="0" l="0" r="0" t="0"/>
          <a:stretch/>
        </p:blipFill>
        <p:spPr>
          <a:xfrm>
            <a:off x="9452818" y="4734835"/>
            <a:ext cx="1218956" cy="911354"/>
          </a:xfrm>
          <a:prstGeom prst="rect">
            <a:avLst/>
          </a:prstGeom>
          <a:noFill/>
          <a:ln>
            <a:noFill/>
          </a:ln>
        </p:spPr>
      </p:pic>
      <p:sp>
        <p:nvSpPr>
          <p:cNvPr id="611" name="Google Shape;611;p19"/>
          <p:cNvSpPr/>
          <p:nvPr/>
        </p:nvSpPr>
        <p:spPr>
          <a:xfrm>
            <a:off x="9334306" y="4487488"/>
            <a:ext cx="155683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100">
                <a:solidFill>
                  <a:schemeClr val="dk1"/>
                </a:solidFill>
                <a:latin typeface="Libre Franklin"/>
                <a:ea typeface="Libre Franklin"/>
                <a:cs typeface="Libre Franklin"/>
                <a:sym typeface="Libre Franklin"/>
              </a:rPr>
              <a:t>Teachers Student Data</a:t>
            </a:r>
            <a:endParaRPr sz="1100">
              <a:solidFill>
                <a:schemeClr val="dk1"/>
              </a:solidFill>
              <a:latin typeface="Libre Franklin"/>
              <a:ea typeface="Libre Franklin"/>
              <a:cs typeface="Libre Franklin"/>
              <a:sym typeface="Libre Franklin"/>
            </a:endParaRPr>
          </a:p>
        </p:txBody>
      </p:sp>
      <p:sp>
        <p:nvSpPr>
          <p:cNvPr id="612" name="Google Shape;612;p19"/>
          <p:cNvSpPr/>
          <p:nvPr/>
        </p:nvSpPr>
        <p:spPr>
          <a:xfrm>
            <a:off x="6663198" y="4278801"/>
            <a:ext cx="389467" cy="275167"/>
          </a:xfrm>
          <a:prstGeom prst="rightArrow">
            <a:avLst>
              <a:gd fmla="val 50000" name="adj1"/>
              <a:gd fmla="val 50000" name="adj2"/>
            </a:avLst>
          </a:prstGeom>
          <a:gradFill>
            <a:gsLst>
              <a:gs pos="0">
                <a:schemeClr val="dk1"/>
              </a:gs>
              <a:gs pos="100000">
                <a:schemeClr val="dk2"/>
              </a:gs>
            </a:gsLst>
            <a:lin ang="36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13" name="Google Shape;613;p19"/>
          <p:cNvSpPr/>
          <p:nvPr/>
        </p:nvSpPr>
        <p:spPr>
          <a:xfrm flipH="1">
            <a:off x="8526435" y="4206698"/>
            <a:ext cx="515396" cy="275167"/>
          </a:xfrm>
          <a:prstGeom prst="rightArrow">
            <a:avLst>
              <a:gd fmla="val 50000" name="adj1"/>
              <a:gd fmla="val 50000" name="adj2"/>
            </a:avLst>
          </a:prstGeom>
          <a:gradFill>
            <a:gsLst>
              <a:gs pos="0">
                <a:srgbClr val="006C2D"/>
              </a:gs>
              <a:gs pos="50000">
                <a:srgbClr val="009E40"/>
              </a:gs>
              <a:gs pos="100000">
                <a:srgbClr val="00BD4E"/>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14" name="Google Shape;614;p19"/>
          <p:cNvSpPr/>
          <p:nvPr/>
        </p:nvSpPr>
        <p:spPr>
          <a:xfrm flipH="1" rot="5400000">
            <a:off x="9861381" y="3038271"/>
            <a:ext cx="515396" cy="275167"/>
          </a:xfrm>
          <a:prstGeom prst="rightArrow">
            <a:avLst>
              <a:gd fmla="val 50000" name="adj1"/>
              <a:gd fmla="val 50000" name="adj2"/>
            </a:avLst>
          </a:prstGeom>
          <a:gradFill>
            <a:gsLst>
              <a:gs pos="0">
                <a:srgbClr val="006C2D"/>
              </a:gs>
              <a:gs pos="50000">
                <a:srgbClr val="009E40"/>
              </a:gs>
              <a:gs pos="100000">
                <a:srgbClr val="00BD4E"/>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
          <p:cNvSpPr txBox="1"/>
          <p:nvPr>
            <p:ph type="title"/>
          </p:nvPr>
        </p:nvSpPr>
        <p:spPr>
          <a:xfrm rot="-360000">
            <a:off x="359334" y="867785"/>
            <a:ext cx="4440561" cy="1061509"/>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omic Sans MS"/>
              <a:buNone/>
            </a:pPr>
            <a:r>
              <a:rPr lang="en-GB"/>
              <a:t>Table Of Content</a:t>
            </a:r>
            <a:endParaRPr/>
          </a:p>
        </p:txBody>
      </p:sp>
      <p:sp>
        <p:nvSpPr>
          <p:cNvPr id="370" name="Google Shape;370;p2"/>
          <p:cNvSpPr txBox="1"/>
          <p:nvPr>
            <p:ph idx="11" type="ftr"/>
          </p:nvPr>
        </p:nvSpPr>
        <p:spPr>
          <a:xfrm>
            <a:off x="579120" y="5945824"/>
            <a:ext cx="3220720" cy="365125"/>
          </a:xfrm>
          <a:prstGeom prst="rect">
            <a:avLst/>
          </a:prstGeom>
          <a:noFill/>
          <a:ln>
            <a:noFill/>
          </a:ln>
        </p:spPr>
        <p:txBody>
          <a:bodyPr anchorCtr="0" anchor="ctr" bIns="45700" lIns="0" spcFirstLastPara="1" rIns="91425" wrap="square" tIns="45700">
            <a:noAutofit/>
          </a:bodyPr>
          <a:lstStyle/>
          <a:p>
            <a:pPr indent="0" lvl="0" marL="0" rtl="0" algn="l">
              <a:spcBef>
                <a:spcPts val="0"/>
              </a:spcBef>
              <a:spcAft>
                <a:spcPts val="0"/>
              </a:spcAft>
              <a:buNone/>
            </a:pPr>
            <a:r>
              <a:rPr lang="en-GB"/>
              <a:t>RFID Attendance Management</a:t>
            </a:r>
            <a:endParaRPr/>
          </a:p>
        </p:txBody>
      </p:sp>
      <p:sp>
        <p:nvSpPr>
          <p:cNvPr id="371" name="Google Shape;371;p2"/>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2</a:t>
            </a:r>
            <a:endParaRPr/>
          </a:p>
        </p:txBody>
      </p:sp>
      <p:graphicFrame>
        <p:nvGraphicFramePr>
          <p:cNvPr id="372" name="Google Shape;372;p2"/>
          <p:cNvGraphicFramePr/>
          <p:nvPr/>
        </p:nvGraphicFramePr>
        <p:xfrm>
          <a:off x="5309043" y="461846"/>
          <a:ext cx="3000000" cy="3000000"/>
        </p:xfrm>
        <a:graphic>
          <a:graphicData uri="http://schemas.openxmlformats.org/drawingml/2006/table">
            <a:tbl>
              <a:tblPr bandRow="1" firstRow="1">
                <a:noFill/>
                <a:tableStyleId>{DDD8D630-93BB-4BBB-AE14-DA733F0D2A61}</a:tableStyleId>
              </a:tblPr>
              <a:tblGrid>
                <a:gridCol w="1724025"/>
                <a:gridCol w="4397375"/>
              </a:tblGrid>
              <a:tr h="555450">
                <a:tc>
                  <a:txBody>
                    <a:bodyPr/>
                    <a:lstStyle/>
                    <a:p>
                      <a:pPr indent="0" lvl="0" marL="0" marR="0" rtl="0" algn="l">
                        <a:spcBef>
                          <a:spcPts val="0"/>
                        </a:spcBef>
                        <a:spcAft>
                          <a:spcPts val="0"/>
                        </a:spcAft>
                        <a:buNone/>
                      </a:pPr>
                      <a:r>
                        <a:rPr b="1" lang="en-GB" sz="1800" u="none" cap="none" strike="noStrike">
                          <a:solidFill>
                            <a:srgbClr val="7F7F7F"/>
                          </a:solidFill>
                          <a:latin typeface="Comic Sans MS"/>
                          <a:ea typeface="Comic Sans MS"/>
                          <a:cs typeface="Comic Sans MS"/>
                          <a:sym typeface="Comic Sans MS"/>
                        </a:rPr>
                        <a:t>Slide 03</a:t>
                      </a:r>
                      <a:endParaRPr b="1" sz="1800">
                        <a:solidFill>
                          <a:srgbClr val="7F7F7F"/>
                        </a:solidFill>
                        <a:latin typeface="Comic Sans MS"/>
                        <a:ea typeface="Comic Sans MS"/>
                        <a:cs typeface="Comic Sans MS"/>
                        <a:sym typeface="Comic Sans MS"/>
                      </a:endParaRPr>
                    </a:p>
                  </a:txBody>
                  <a:tcPr marT="45725" marB="45725" marR="91450" marL="91450"/>
                </a:tc>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Profile</a:t>
                      </a:r>
                      <a:endParaRPr b="1" sz="1800">
                        <a:solidFill>
                          <a:srgbClr val="7F7F7F"/>
                        </a:solidFill>
                        <a:latin typeface="Comic Sans MS"/>
                        <a:ea typeface="Comic Sans MS"/>
                        <a:cs typeface="Comic Sans MS"/>
                        <a:sym typeface="Comic Sans MS"/>
                      </a:endParaRPr>
                    </a:p>
                  </a:txBody>
                  <a:tcPr marT="45725" marB="45725" marR="91450" marL="91450"/>
                </a:tc>
              </a:tr>
              <a:tr h="555450">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Slide 05</a:t>
                      </a:r>
                      <a:endParaRPr b="1" sz="1800">
                        <a:solidFill>
                          <a:srgbClr val="7F7F7F"/>
                        </a:solidFill>
                        <a:latin typeface="Comic Sans MS"/>
                        <a:ea typeface="Comic Sans MS"/>
                        <a:cs typeface="Comic Sans MS"/>
                        <a:sym typeface="Comic Sans MS"/>
                      </a:endParaRPr>
                    </a:p>
                  </a:txBody>
                  <a:tcPr marT="45725" marB="45725" marR="91450" marL="91450"/>
                </a:tc>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Objectives</a:t>
                      </a:r>
                      <a:endParaRPr b="1" sz="1800">
                        <a:solidFill>
                          <a:srgbClr val="7F7F7F"/>
                        </a:solidFill>
                        <a:latin typeface="Comic Sans MS"/>
                        <a:ea typeface="Comic Sans MS"/>
                        <a:cs typeface="Comic Sans MS"/>
                        <a:sym typeface="Comic Sans MS"/>
                      </a:endParaRPr>
                    </a:p>
                  </a:txBody>
                  <a:tcPr marT="45725" marB="45725" marR="91450" marL="91450"/>
                </a:tc>
              </a:tr>
              <a:tr h="447650">
                <a:tc>
                  <a:txBody>
                    <a:bodyPr/>
                    <a:lstStyle/>
                    <a:p>
                      <a:pPr indent="0" lvl="0" marL="0" marR="0" rtl="0" algn="l">
                        <a:lnSpc>
                          <a:spcPct val="100000"/>
                        </a:lnSpc>
                        <a:spcBef>
                          <a:spcPts val="0"/>
                        </a:spcBef>
                        <a:spcAft>
                          <a:spcPts val="0"/>
                        </a:spcAft>
                        <a:buClr>
                          <a:srgbClr val="7F7F7F"/>
                        </a:buClr>
                        <a:buSzPts val="1800"/>
                        <a:buFont typeface="Comic Sans MS"/>
                        <a:buNone/>
                      </a:pPr>
                      <a:r>
                        <a:rPr b="1" lang="en-GB" sz="1800">
                          <a:solidFill>
                            <a:srgbClr val="7F7F7F"/>
                          </a:solidFill>
                          <a:latin typeface="Comic Sans MS"/>
                          <a:ea typeface="Comic Sans MS"/>
                          <a:cs typeface="Comic Sans MS"/>
                          <a:sym typeface="Comic Sans MS"/>
                        </a:rPr>
                        <a:t>Slide 06</a:t>
                      </a:r>
                      <a:endParaRPr b="1" sz="1800">
                        <a:solidFill>
                          <a:srgbClr val="7F7F7F"/>
                        </a:solidFill>
                        <a:latin typeface="Comic Sans MS"/>
                        <a:ea typeface="Comic Sans MS"/>
                        <a:cs typeface="Comic Sans MS"/>
                        <a:sym typeface="Comic Sans MS"/>
                      </a:endParaRPr>
                    </a:p>
                    <a:p>
                      <a:pPr indent="0" lvl="0" marL="0" marR="0" rtl="0" algn="l">
                        <a:spcBef>
                          <a:spcPts val="0"/>
                        </a:spcBef>
                        <a:spcAft>
                          <a:spcPts val="0"/>
                        </a:spcAft>
                        <a:buNone/>
                      </a:pPr>
                      <a:r>
                        <a:t/>
                      </a:r>
                      <a:endParaRPr b="1" sz="1800">
                        <a:solidFill>
                          <a:srgbClr val="7F7F7F"/>
                        </a:solidFill>
                        <a:latin typeface="Comic Sans MS"/>
                        <a:ea typeface="Comic Sans MS"/>
                        <a:cs typeface="Comic Sans MS"/>
                        <a:sym typeface="Comic Sans MS"/>
                      </a:endParaRPr>
                    </a:p>
                  </a:txBody>
                  <a:tcPr marT="45725" marB="45725" marR="91450" marL="91450"/>
                </a:tc>
                <a:tc>
                  <a:txBody>
                    <a:bodyPr/>
                    <a:lstStyle/>
                    <a:p>
                      <a:pPr indent="0" lvl="0" marL="0" marR="0" rtl="0" algn="l">
                        <a:lnSpc>
                          <a:spcPct val="100000"/>
                        </a:lnSpc>
                        <a:spcBef>
                          <a:spcPts val="0"/>
                        </a:spcBef>
                        <a:spcAft>
                          <a:spcPts val="0"/>
                        </a:spcAft>
                        <a:buClr>
                          <a:srgbClr val="7F7F7F"/>
                        </a:buClr>
                        <a:buSzPts val="1800"/>
                        <a:buFont typeface="Comic Sans MS"/>
                        <a:buNone/>
                      </a:pPr>
                      <a:r>
                        <a:rPr b="1" lang="en-GB" sz="1800">
                          <a:solidFill>
                            <a:srgbClr val="7F7F7F"/>
                          </a:solidFill>
                          <a:latin typeface="Comic Sans MS"/>
                          <a:ea typeface="Comic Sans MS"/>
                          <a:cs typeface="Comic Sans MS"/>
                          <a:sym typeface="Comic Sans MS"/>
                        </a:rPr>
                        <a:t>What is an RFID Attendance System?</a:t>
                      </a:r>
                      <a:endParaRPr/>
                    </a:p>
                  </a:txBody>
                  <a:tcPr marT="45725" marB="45725" marR="91450" marL="91450"/>
                </a:tc>
              </a:tr>
              <a:tr h="447650">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Slide 07</a:t>
                      </a:r>
                      <a:endParaRPr b="1" sz="1800">
                        <a:solidFill>
                          <a:srgbClr val="7F7F7F"/>
                        </a:solidFill>
                        <a:latin typeface="Comic Sans MS"/>
                        <a:ea typeface="Comic Sans MS"/>
                        <a:cs typeface="Comic Sans MS"/>
                        <a:sym typeface="Comic Sans MS"/>
                      </a:endParaRPr>
                    </a:p>
                  </a:txBody>
                  <a:tcPr marT="45725" marB="45725" marR="91450" marL="91450"/>
                </a:tc>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Helpful For Parents</a:t>
                      </a:r>
                      <a:endParaRPr b="1" sz="1800">
                        <a:solidFill>
                          <a:srgbClr val="7F7F7F"/>
                        </a:solidFill>
                        <a:latin typeface="Comic Sans MS"/>
                        <a:ea typeface="Comic Sans MS"/>
                        <a:cs typeface="Comic Sans MS"/>
                        <a:sym typeface="Comic Sans MS"/>
                      </a:endParaRPr>
                    </a:p>
                  </a:txBody>
                  <a:tcPr marT="45725" marB="45725" marR="91450" marL="91450"/>
                </a:tc>
              </a:tr>
              <a:tr h="447650">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Slide 08</a:t>
                      </a:r>
                      <a:endParaRPr b="1" sz="1800">
                        <a:solidFill>
                          <a:srgbClr val="7F7F7F"/>
                        </a:solidFill>
                        <a:latin typeface="Comic Sans MS"/>
                        <a:ea typeface="Comic Sans MS"/>
                        <a:cs typeface="Comic Sans MS"/>
                        <a:sym typeface="Comic Sans MS"/>
                      </a:endParaRPr>
                    </a:p>
                  </a:txBody>
                  <a:tcPr marT="45725" marB="45725" marR="91450" marL="91450"/>
                </a:tc>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Benefits for the school</a:t>
                      </a:r>
                      <a:endParaRPr b="1" sz="1800">
                        <a:solidFill>
                          <a:srgbClr val="7F7F7F"/>
                        </a:solidFill>
                        <a:latin typeface="Comic Sans MS"/>
                        <a:ea typeface="Comic Sans MS"/>
                        <a:cs typeface="Comic Sans MS"/>
                        <a:sym typeface="Comic Sans MS"/>
                      </a:endParaRPr>
                    </a:p>
                  </a:txBody>
                  <a:tcPr marT="45725" marB="45725" marR="91450" marL="91450"/>
                </a:tc>
              </a:tr>
              <a:tr h="447650">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Slide 09</a:t>
                      </a:r>
                      <a:endParaRPr/>
                    </a:p>
                  </a:txBody>
                  <a:tcPr marT="45725" marB="45725" marR="91450" marL="91450"/>
                </a:tc>
                <a:tc>
                  <a:txBody>
                    <a:bodyPr/>
                    <a:lstStyle/>
                    <a:p>
                      <a:pPr indent="0" lvl="0" marL="0" marR="0" rtl="0" algn="l">
                        <a:lnSpc>
                          <a:spcPct val="100000"/>
                        </a:lnSpc>
                        <a:spcBef>
                          <a:spcPts val="0"/>
                        </a:spcBef>
                        <a:spcAft>
                          <a:spcPts val="0"/>
                        </a:spcAft>
                        <a:buClr>
                          <a:srgbClr val="7F7F7F"/>
                        </a:buClr>
                        <a:buSzPts val="1800"/>
                        <a:buFont typeface="Comic Sans MS"/>
                        <a:buNone/>
                      </a:pPr>
                      <a:r>
                        <a:rPr b="1" lang="en-GB" sz="1800">
                          <a:solidFill>
                            <a:srgbClr val="7F7F7F"/>
                          </a:solidFill>
                          <a:latin typeface="Comic Sans MS"/>
                          <a:ea typeface="Comic Sans MS"/>
                          <a:cs typeface="Comic Sans MS"/>
                          <a:sym typeface="Comic Sans MS"/>
                        </a:rPr>
                        <a:t>Existing Approaches</a:t>
                      </a:r>
                      <a:endParaRPr/>
                    </a:p>
                  </a:txBody>
                  <a:tcPr marT="45725" marB="45725" marR="91450" marL="91450"/>
                </a:tc>
              </a:tr>
              <a:tr h="447650">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Slide 13</a:t>
                      </a:r>
                      <a:endParaRPr/>
                    </a:p>
                  </a:txBody>
                  <a:tcPr marT="45725" marB="45725" marR="91450" marL="91450"/>
                </a:tc>
                <a:tc>
                  <a:txBody>
                    <a:bodyPr/>
                    <a:lstStyle/>
                    <a:p>
                      <a:pPr indent="0" lvl="0" marL="0" marR="0" rtl="0" algn="l">
                        <a:lnSpc>
                          <a:spcPct val="100000"/>
                        </a:lnSpc>
                        <a:spcBef>
                          <a:spcPts val="0"/>
                        </a:spcBef>
                        <a:spcAft>
                          <a:spcPts val="0"/>
                        </a:spcAft>
                        <a:buClr>
                          <a:srgbClr val="7F7F7F"/>
                        </a:buClr>
                        <a:buSzPts val="1800"/>
                        <a:buFont typeface="Comic Sans MS"/>
                        <a:buNone/>
                      </a:pPr>
                      <a:r>
                        <a:rPr b="1" lang="en-GB" sz="1800">
                          <a:solidFill>
                            <a:srgbClr val="7F7F7F"/>
                          </a:solidFill>
                          <a:latin typeface="Comic Sans MS"/>
                          <a:ea typeface="Comic Sans MS"/>
                          <a:cs typeface="Comic Sans MS"/>
                          <a:sym typeface="Comic Sans MS"/>
                        </a:rPr>
                        <a:t>RFID Based Attendance Management Systems</a:t>
                      </a:r>
                      <a:endParaRPr/>
                    </a:p>
                  </a:txBody>
                  <a:tcPr marT="45725" marB="45725" marR="91450" marL="91450"/>
                </a:tc>
              </a:tr>
              <a:tr h="447650">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Slide 17</a:t>
                      </a:r>
                      <a:endParaRPr/>
                    </a:p>
                  </a:txBody>
                  <a:tcPr marT="45725" marB="45725" marR="91450" marL="91450"/>
                </a:tc>
                <a:tc>
                  <a:txBody>
                    <a:bodyPr/>
                    <a:lstStyle/>
                    <a:p>
                      <a:pPr indent="0" lvl="0" marL="0" marR="0" rtl="0" algn="l">
                        <a:lnSpc>
                          <a:spcPct val="100000"/>
                        </a:lnSpc>
                        <a:spcBef>
                          <a:spcPts val="0"/>
                        </a:spcBef>
                        <a:spcAft>
                          <a:spcPts val="0"/>
                        </a:spcAft>
                        <a:buClr>
                          <a:srgbClr val="7F7F7F"/>
                        </a:buClr>
                        <a:buSzPts val="1800"/>
                        <a:buFont typeface="Comic Sans MS"/>
                        <a:buNone/>
                      </a:pPr>
                      <a:r>
                        <a:rPr b="1" lang="en-GB" sz="1800">
                          <a:solidFill>
                            <a:srgbClr val="7F7F7F"/>
                          </a:solidFill>
                          <a:latin typeface="Comic Sans MS"/>
                          <a:ea typeface="Comic Sans MS"/>
                          <a:cs typeface="Comic Sans MS"/>
                          <a:sym typeface="Comic Sans MS"/>
                        </a:rPr>
                        <a:t>Workflow</a:t>
                      </a:r>
                      <a:endParaRPr/>
                    </a:p>
                  </a:txBody>
                  <a:tcPr marT="45725" marB="45725" marR="91450" marL="91450"/>
                </a:tc>
              </a:tr>
              <a:tr h="447650">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Slide 20</a:t>
                      </a:r>
                      <a:endParaRPr/>
                    </a:p>
                  </a:txBody>
                  <a:tcPr marT="45725" marB="45725" marR="91450" marL="91450"/>
                </a:tc>
                <a:tc>
                  <a:txBody>
                    <a:bodyPr/>
                    <a:lstStyle/>
                    <a:p>
                      <a:pPr indent="0" lvl="0" marL="0" marR="0" rtl="0" algn="l">
                        <a:lnSpc>
                          <a:spcPct val="100000"/>
                        </a:lnSpc>
                        <a:spcBef>
                          <a:spcPts val="0"/>
                        </a:spcBef>
                        <a:spcAft>
                          <a:spcPts val="0"/>
                        </a:spcAft>
                        <a:buClr>
                          <a:srgbClr val="7F7F7F"/>
                        </a:buClr>
                        <a:buSzPts val="1800"/>
                        <a:buFont typeface="Comic Sans MS"/>
                        <a:buNone/>
                      </a:pPr>
                      <a:r>
                        <a:rPr b="1" lang="en-GB" sz="1800">
                          <a:solidFill>
                            <a:srgbClr val="7F7F7F"/>
                          </a:solidFill>
                          <a:latin typeface="Comic Sans MS"/>
                          <a:ea typeface="Comic Sans MS"/>
                          <a:cs typeface="Comic Sans MS"/>
                          <a:sym typeface="Comic Sans MS"/>
                        </a:rPr>
                        <a:t>Key Features</a:t>
                      </a:r>
                      <a:endParaRPr/>
                    </a:p>
                  </a:txBody>
                  <a:tcPr marT="45725" marB="45725" marR="91450" marL="91450"/>
                </a:tc>
              </a:tr>
              <a:tr h="447650">
                <a:tc>
                  <a:txBody>
                    <a:bodyPr/>
                    <a:lstStyle/>
                    <a:p>
                      <a:pPr indent="0" lvl="0" marL="0" marR="0" rtl="0" algn="l">
                        <a:spcBef>
                          <a:spcPts val="0"/>
                        </a:spcBef>
                        <a:spcAft>
                          <a:spcPts val="0"/>
                        </a:spcAft>
                        <a:buNone/>
                      </a:pPr>
                      <a:r>
                        <a:rPr b="1" lang="en-GB" sz="1800">
                          <a:solidFill>
                            <a:srgbClr val="7F7F7F"/>
                          </a:solidFill>
                          <a:latin typeface="Comic Sans MS"/>
                          <a:ea typeface="Comic Sans MS"/>
                          <a:cs typeface="Comic Sans MS"/>
                          <a:sym typeface="Comic Sans MS"/>
                        </a:rPr>
                        <a:t>Slide 28</a:t>
                      </a:r>
                      <a:endParaRPr/>
                    </a:p>
                  </a:txBody>
                  <a:tcPr marT="45725" marB="45725" marR="91450" marL="91450"/>
                </a:tc>
                <a:tc>
                  <a:txBody>
                    <a:bodyPr/>
                    <a:lstStyle/>
                    <a:p>
                      <a:pPr indent="0" lvl="0" marL="0" marR="0" rtl="0" algn="l">
                        <a:lnSpc>
                          <a:spcPct val="100000"/>
                        </a:lnSpc>
                        <a:spcBef>
                          <a:spcPts val="0"/>
                        </a:spcBef>
                        <a:spcAft>
                          <a:spcPts val="0"/>
                        </a:spcAft>
                        <a:buClr>
                          <a:srgbClr val="7F7F7F"/>
                        </a:buClr>
                        <a:buSzPts val="1800"/>
                        <a:buFont typeface="Comic Sans MS"/>
                        <a:buNone/>
                      </a:pPr>
                      <a:r>
                        <a:rPr b="1" lang="en-GB" sz="1800">
                          <a:solidFill>
                            <a:srgbClr val="7F7F7F"/>
                          </a:solidFill>
                          <a:latin typeface="Comic Sans MS"/>
                          <a:ea typeface="Comic Sans MS"/>
                          <a:cs typeface="Comic Sans MS"/>
                          <a:sym typeface="Comic Sans MS"/>
                        </a:rPr>
                        <a:t>Models</a:t>
                      </a:r>
                      <a:endParaRPr/>
                    </a:p>
                  </a:txBody>
                  <a:tcPr marT="45725" marB="45725" marR="91450" marL="91450"/>
                </a:tc>
              </a:tr>
            </a:tbl>
          </a:graphicData>
        </a:graphic>
      </p:graphicFrame>
      <p:pic>
        <p:nvPicPr>
          <p:cNvPr id="373" name="Google Shape;373;p2"/>
          <p:cNvPicPr preferRelativeResize="0"/>
          <p:nvPr/>
        </p:nvPicPr>
        <p:blipFill rotWithShape="1">
          <a:blip r:embed="rId3">
            <a:alphaModFix/>
          </a:blip>
          <a:srcRect b="0" l="0" r="0" t="0"/>
          <a:stretch/>
        </p:blipFill>
        <p:spPr>
          <a:xfrm>
            <a:off x="911225" y="2192974"/>
            <a:ext cx="3333750" cy="37528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20"/>
          <p:cNvSpPr txBox="1"/>
          <p:nvPr>
            <p:ph idx="1" type="body"/>
          </p:nvPr>
        </p:nvSpPr>
        <p:spPr>
          <a:xfrm>
            <a:off x="-4445" y="2537630"/>
            <a:ext cx="3913632" cy="804672"/>
          </a:xfrm>
          <a:prstGeom prst="rect">
            <a:avLst/>
          </a:prstGeom>
          <a:gradFill>
            <a:gsLst>
              <a:gs pos="0">
                <a:schemeClr val="dk2"/>
              </a:gs>
              <a:gs pos="100000">
                <a:schemeClr val="dk1"/>
              </a:gs>
            </a:gsLst>
            <a:lin ang="10800000" scaled="0"/>
          </a:gradFill>
          <a:ln>
            <a:noFill/>
          </a:ln>
        </p:spPr>
        <p:txBody>
          <a:bodyPr anchorCtr="0" anchor="ctr" bIns="72000" lIns="144000" spcFirstLastPara="1" rIns="91425" wrap="square" tIns="72000">
            <a:normAutofit/>
          </a:bodyPr>
          <a:lstStyle/>
          <a:p>
            <a:pPr indent="0" lvl="0" marL="0" rtl="0" algn="l">
              <a:lnSpc>
                <a:spcPct val="90000"/>
              </a:lnSpc>
              <a:spcBef>
                <a:spcPts val="0"/>
              </a:spcBef>
              <a:spcAft>
                <a:spcPts val="0"/>
              </a:spcAft>
              <a:buClr>
                <a:schemeClr val="lt1"/>
              </a:buClr>
              <a:buSzPts val="2000"/>
              <a:buNone/>
            </a:pPr>
            <a:r>
              <a:rPr lang="en-GB"/>
              <a:t>Automated SMS Notification to parents</a:t>
            </a:r>
            <a:endParaRPr/>
          </a:p>
        </p:txBody>
      </p:sp>
      <p:sp>
        <p:nvSpPr>
          <p:cNvPr id="620" name="Google Shape;620;p20"/>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621" name="Google Shape;621;p20"/>
          <p:cNvSpPr txBox="1"/>
          <p:nvPr>
            <p:ph type="title"/>
          </p:nvPr>
        </p:nvSpPr>
        <p:spPr>
          <a:xfrm rot="-360000">
            <a:off x="846111" y="974881"/>
            <a:ext cx="3933620" cy="7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omic Sans MS"/>
              <a:buNone/>
            </a:pPr>
            <a:r>
              <a:rPr lang="en-GB"/>
              <a:t>Key Features</a:t>
            </a:r>
            <a:endParaRPr/>
          </a:p>
        </p:txBody>
      </p:sp>
      <p:pic>
        <p:nvPicPr>
          <p:cNvPr id="622" name="Google Shape;622;p20"/>
          <p:cNvPicPr preferRelativeResize="0"/>
          <p:nvPr>
            <p:ph idx="3" type="pic"/>
          </p:nvPr>
        </p:nvPicPr>
        <p:blipFill rotWithShape="1">
          <a:blip r:embed="rId3">
            <a:alphaModFix/>
          </a:blip>
          <a:srcRect b="0" l="0" r="0" t="0"/>
          <a:stretch/>
        </p:blipFill>
        <p:spPr>
          <a:xfrm rot="720000">
            <a:off x="6384187" y="209524"/>
            <a:ext cx="4647699" cy="5472101"/>
          </a:xfrm>
          <a:prstGeom prst="rect">
            <a:avLst/>
          </a:prstGeom>
          <a:noFill/>
          <a:ln>
            <a:noFill/>
          </a:ln>
        </p:spPr>
      </p:pic>
      <p:sp>
        <p:nvSpPr>
          <p:cNvPr id="623" name="Google Shape;623;p20"/>
          <p:cNvSpPr/>
          <p:nvPr/>
        </p:nvSpPr>
        <p:spPr>
          <a:xfrm rot="923477">
            <a:off x="10430833" y="2262574"/>
            <a:ext cx="56054" cy="101282"/>
          </a:xfrm>
          <a:prstGeom prst="rect">
            <a:avLst/>
          </a:prstGeom>
          <a:solidFill>
            <a:srgbClr val="2D7E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24" name="Google Shape;624;p20"/>
          <p:cNvSpPr txBox="1"/>
          <p:nvPr/>
        </p:nvSpPr>
        <p:spPr>
          <a:xfrm rot="652159">
            <a:off x="7159432" y="1899651"/>
            <a:ext cx="1395086" cy="523220"/>
          </a:xfrm>
          <a:prstGeom prst="rect">
            <a:avLst/>
          </a:prstGeom>
          <a:gradFill>
            <a:gsLst>
              <a:gs pos="0">
                <a:srgbClr val="005488"/>
              </a:gs>
              <a:gs pos="50000">
                <a:srgbClr val="0079C5"/>
              </a:gs>
              <a:gs pos="100000">
                <a:srgbClr val="0092EC"/>
              </a:gs>
            </a:gsLst>
            <a:lin ang="8100000" scaled="0"/>
          </a:gra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rgbClr val="F2F2F2"/>
                </a:solidFill>
                <a:latin typeface="Libre Franklin"/>
                <a:ea typeface="Libre Franklin"/>
                <a:cs typeface="Libre Franklin"/>
                <a:sym typeface="Libre Franklin"/>
              </a:rPr>
              <a:t>Areeb Saleem</a:t>
            </a:r>
            <a:endParaRPr/>
          </a:p>
          <a:p>
            <a:pPr indent="0" lvl="0" marL="0" marR="0" rtl="0" algn="l">
              <a:spcBef>
                <a:spcPts val="0"/>
              </a:spcBef>
              <a:spcAft>
                <a:spcPts val="0"/>
              </a:spcAft>
              <a:buNone/>
            </a:pPr>
            <a:r>
              <a:rPr b="1" lang="en-GB" sz="1400">
                <a:solidFill>
                  <a:srgbClr val="F2F2F2"/>
                </a:solidFill>
                <a:latin typeface="Libre Franklin"/>
                <a:ea typeface="Libre Franklin"/>
                <a:cs typeface="Libre Franklin"/>
                <a:sym typeface="Libre Franklin"/>
              </a:rPr>
              <a:t>Arrived Late</a:t>
            </a:r>
            <a:endParaRPr b="1" sz="1400">
              <a:solidFill>
                <a:srgbClr val="F2F2F2"/>
              </a:solidFill>
              <a:latin typeface="Libre Franklin"/>
              <a:ea typeface="Libre Franklin"/>
              <a:cs typeface="Libre Franklin"/>
              <a:sym typeface="Libre Franklin"/>
            </a:endParaRPr>
          </a:p>
        </p:txBody>
      </p:sp>
      <p:sp>
        <p:nvSpPr>
          <p:cNvPr id="625" name="Google Shape;625;p20"/>
          <p:cNvSpPr/>
          <p:nvPr/>
        </p:nvSpPr>
        <p:spPr>
          <a:xfrm>
            <a:off x="9017000" y="2514600"/>
            <a:ext cx="482600" cy="533400"/>
          </a:xfrm>
          <a:prstGeom prst="ellipse">
            <a:avLst/>
          </a:prstGeom>
          <a:gradFill>
            <a:gsLst>
              <a:gs pos="0">
                <a:srgbClr val="5E983E"/>
              </a:gs>
              <a:gs pos="50000">
                <a:srgbClr val="88DD59"/>
              </a:gs>
              <a:gs pos="100000">
                <a:srgbClr val="A4FF6B"/>
              </a:gs>
            </a:gsLst>
            <a:path path="circle">
              <a:fillToRect r="100%" t="100%"/>
            </a:path>
            <a:tileRect b="-100%" l="-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26" name="Google Shape;626;p20"/>
          <p:cNvSpPr/>
          <p:nvPr/>
        </p:nvSpPr>
        <p:spPr>
          <a:xfrm>
            <a:off x="9830406" y="2643414"/>
            <a:ext cx="482600" cy="533400"/>
          </a:xfrm>
          <a:prstGeom prst="ellipse">
            <a:avLst/>
          </a:prstGeom>
          <a:gradFill>
            <a:gsLst>
              <a:gs pos="0">
                <a:srgbClr val="9C1B0E"/>
              </a:gs>
              <a:gs pos="50000">
                <a:srgbClr val="E22815"/>
              </a:gs>
              <a:gs pos="100000">
                <a:srgbClr val="FF2F1B"/>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rgbClr val="E58F51"/>
              </a:solidFill>
              <a:latin typeface="Libre Franklin"/>
              <a:ea typeface="Libre Franklin"/>
              <a:cs typeface="Libre Franklin"/>
              <a:sym typeface="Libre Franklin"/>
            </a:endParaRPr>
          </a:p>
        </p:txBody>
      </p:sp>
      <p:sp>
        <p:nvSpPr>
          <p:cNvPr id="627" name="Google Shape;627;p20"/>
          <p:cNvSpPr/>
          <p:nvPr/>
        </p:nvSpPr>
        <p:spPr>
          <a:xfrm>
            <a:off x="8097982" y="2711450"/>
            <a:ext cx="173182" cy="139700"/>
          </a:xfrm>
          <a:prstGeom prst="ellipse">
            <a:avLst/>
          </a:prstGeom>
          <a:solidFill>
            <a:srgbClr val="33333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28" name="Google Shape;628;p20"/>
          <p:cNvSpPr txBox="1"/>
          <p:nvPr/>
        </p:nvSpPr>
        <p:spPr>
          <a:xfrm rot="490454">
            <a:off x="8015296" y="2619532"/>
            <a:ext cx="3385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lt1"/>
                </a:solidFill>
                <a:latin typeface="Arial Black"/>
                <a:ea typeface="Arial Black"/>
                <a:cs typeface="Arial Black"/>
                <a:sym typeface="Arial Black"/>
              </a:rPr>
              <a:t>3</a:t>
            </a:r>
            <a:endParaRPr sz="1800">
              <a:solidFill>
                <a:schemeClr val="lt1"/>
              </a:solidFill>
              <a:latin typeface="Arial Black"/>
              <a:ea typeface="Arial Black"/>
              <a:cs typeface="Arial Black"/>
              <a:sym typeface="Arial Black"/>
            </a:endParaRPr>
          </a:p>
        </p:txBody>
      </p:sp>
      <p:pic>
        <p:nvPicPr>
          <p:cNvPr descr="Image result for keypad&quot;" id="629" name="Google Shape;629;p20">
            <a:hlinkClick r:id="rId4"/>
          </p:cNvPr>
          <p:cNvPicPr preferRelativeResize="0"/>
          <p:nvPr/>
        </p:nvPicPr>
        <p:blipFill rotWithShape="1">
          <a:blip r:embed="rId5">
            <a:alphaModFix/>
          </a:blip>
          <a:srcRect b="0" l="0" r="0" t="0"/>
          <a:stretch/>
        </p:blipFill>
        <p:spPr>
          <a:xfrm rot="717464">
            <a:off x="6976154" y="2495501"/>
            <a:ext cx="1245423" cy="1397857"/>
          </a:xfrm>
          <a:prstGeom prst="rect">
            <a:avLst/>
          </a:prstGeom>
          <a:noFill/>
          <a:ln>
            <a:noFill/>
          </a:ln>
        </p:spPr>
      </p:pic>
      <p:sp>
        <p:nvSpPr>
          <p:cNvPr id="630" name="Google Shape;630;p20"/>
          <p:cNvSpPr/>
          <p:nvPr/>
        </p:nvSpPr>
        <p:spPr>
          <a:xfrm>
            <a:off x="464900" y="4150662"/>
            <a:ext cx="270964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Sends SMS messages to parents for student absences and late arrivals</a:t>
            </a:r>
            <a:endParaRPr/>
          </a:p>
        </p:txBody>
      </p:sp>
      <p:pic>
        <p:nvPicPr>
          <p:cNvPr descr="smishing example on phone" id="631" name="Google Shape;631;p20"/>
          <p:cNvPicPr preferRelativeResize="0"/>
          <p:nvPr/>
        </p:nvPicPr>
        <p:blipFill rotWithShape="1">
          <a:blip r:embed="rId6">
            <a:alphaModFix/>
          </a:blip>
          <a:srcRect b="0" l="0" r="0" t="0"/>
          <a:stretch/>
        </p:blipFill>
        <p:spPr>
          <a:xfrm>
            <a:off x="3690661" y="3724575"/>
            <a:ext cx="2764164" cy="2875643"/>
          </a:xfrm>
          <a:prstGeom prst="rect">
            <a:avLst/>
          </a:prstGeom>
          <a:noFill/>
          <a:ln cap="flat" cmpd="sng" w="9525">
            <a:solidFill>
              <a:schemeClr val="lt1"/>
            </a:solidFill>
            <a:prstDash val="solid"/>
            <a:round/>
            <a:headEnd len="sm" w="sm" type="none"/>
            <a:tailEnd len="sm" w="sm" type="none"/>
          </a:ln>
          <a:effectLst>
            <a:outerShdw blurRad="292100" rotWithShape="0" algn="tl" dir="2700000" dist="139700">
              <a:srgbClr val="333333">
                <a:alpha val="64705"/>
              </a:srgbClr>
            </a:outerShdw>
          </a:effectLst>
        </p:spPr>
      </p:pic>
      <p:sp>
        <p:nvSpPr>
          <p:cNvPr id="632" name="Google Shape;632;p20"/>
          <p:cNvSpPr/>
          <p:nvPr/>
        </p:nvSpPr>
        <p:spPr>
          <a:xfrm>
            <a:off x="4207252" y="4737464"/>
            <a:ext cx="1774447" cy="718455"/>
          </a:xfrm>
          <a:prstGeom prst="roundRect">
            <a:avLst>
              <a:gd fmla="val 16667" name="adj"/>
            </a:avLst>
          </a:pr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GB" sz="800">
                <a:solidFill>
                  <a:srgbClr val="002E64"/>
                </a:solidFill>
                <a:latin typeface="Libre Franklin"/>
                <a:ea typeface="Libre Franklin"/>
                <a:cs typeface="Libre Franklin"/>
                <a:sym typeface="Libre Franklin"/>
              </a:rPr>
              <a:t>Dear Parents, Your child </a:t>
            </a:r>
            <a:r>
              <a:rPr lang="en-GB" sz="800">
                <a:solidFill>
                  <a:schemeClr val="accent2"/>
                </a:solidFill>
                <a:latin typeface="Libre Franklin"/>
                <a:ea typeface="Libre Franklin"/>
                <a:cs typeface="Libre Franklin"/>
                <a:sym typeface="Libre Franklin"/>
              </a:rPr>
              <a:t>Areeb Saleem </a:t>
            </a:r>
            <a:r>
              <a:rPr lang="en-GB" sz="800">
                <a:solidFill>
                  <a:srgbClr val="002E64"/>
                </a:solidFill>
                <a:latin typeface="Libre Franklin"/>
                <a:ea typeface="Libre Franklin"/>
                <a:cs typeface="Libre Franklin"/>
                <a:sym typeface="Libre Franklin"/>
              </a:rPr>
              <a:t>has arrived school Late</a:t>
            </a:r>
            <a:endParaRPr/>
          </a:p>
          <a:p>
            <a:pPr indent="0" lvl="0" marL="0" marR="0" rtl="0" algn="l">
              <a:spcBef>
                <a:spcPts val="0"/>
              </a:spcBef>
              <a:spcAft>
                <a:spcPts val="0"/>
              </a:spcAft>
              <a:buNone/>
            </a:pPr>
            <a:r>
              <a:rPr lang="en-GB" sz="800">
                <a:solidFill>
                  <a:srgbClr val="002E64"/>
                </a:solidFill>
                <a:latin typeface="Libre Franklin"/>
                <a:ea typeface="Libre Franklin"/>
                <a:cs typeface="Libre Franklin"/>
                <a:sym typeface="Libre Franklin"/>
              </a:rPr>
              <a:t>Time in 8:35 am.</a:t>
            </a:r>
            <a:endParaRPr/>
          </a:p>
          <a:p>
            <a:pPr indent="0" lvl="0" marL="0" marR="0" rtl="0" algn="l">
              <a:spcBef>
                <a:spcPts val="0"/>
              </a:spcBef>
              <a:spcAft>
                <a:spcPts val="0"/>
              </a:spcAft>
              <a:buNone/>
            </a:pPr>
            <a:r>
              <a:rPr lang="en-GB" sz="800">
                <a:solidFill>
                  <a:srgbClr val="002E64"/>
                </a:solidFill>
                <a:latin typeface="Libre Franklin"/>
                <a:ea typeface="Libre Franklin"/>
                <a:cs typeface="Libre Franklin"/>
                <a:sym typeface="Libre Franklin"/>
              </a:rPr>
              <a:t>Sent from </a:t>
            </a:r>
            <a:r>
              <a:rPr lang="en-GB" sz="800">
                <a:solidFill>
                  <a:schemeClr val="accent2"/>
                </a:solidFill>
                <a:latin typeface="Libre Franklin"/>
                <a:ea typeface="Libre Franklin"/>
                <a:cs typeface="Libre Franklin"/>
                <a:sym typeface="Libre Franklin"/>
              </a:rPr>
              <a:t>The City School</a:t>
            </a:r>
            <a:r>
              <a:rPr lang="en-GB" sz="800">
                <a:solidFill>
                  <a:srgbClr val="002E64"/>
                </a:solidFill>
                <a:latin typeface="Libre Franklin"/>
                <a:ea typeface="Libre Franklin"/>
                <a:cs typeface="Libre Franklin"/>
                <a:sym typeface="Libre Franklin"/>
              </a:rPr>
              <a:t>. Reply stop to cancel.</a:t>
            </a:r>
            <a:endParaRPr sz="1800">
              <a:solidFill>
                <a:srgbClr val="002E64"/>
              </a:solidFill>
              <a:latin typeface="Libre Franklin"/>
              <a:ea typeface="Libre Franklin"/>
              <a:cs typeface="Libre Franklin"/>
              <a:sym typeface="Libre Franklin"/>
            </a:endParaRPr>
          </a:p>
        </p:txBody>
      </p:sp>
      <p:sp>
        <p:nvSpPr>
          <p:cNvPr id="633" name="Google Shape;633;p20"/>
          <p:cNvSpPr/>
          <p:nvPr/>
        </p:nvSpPr>
        <p:spPr>
          <a:xfrm flipH="1" rot="-1673613">
            <a:off x="5049390" y="2833450"/>
            <a:ext cx="1352550" cy="561975"/>
          </a:xfrm>
          <a:prstGeom prst="curvedDownArrow">
            <a:avLst>
              <a:gd fmla="val 25000" name="adj1"/>
              <a:gd fmla="val 50000" name="adj2"/>
              <a:gd fmla="val 25000" name="adj3"/>
            </a:avLst>
          </a:prstGeom>
          <a:gradFill>
            <a:gsLst>
              <a:gs pos="0">
                <a:schemeClr val="dk1"/>
              </a:gs>
              <a:gs pos="100000">
                <a:schemeClr val="dk2"/>
              </a:gs>
            </a:gsLst>
            <a:lin ang="36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21"/>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639" name="Google Shape;639;p21"/>
          <p:cNvSpPr txBox="1"/>
          <p:nvPr>
            <p:ph idx="4294967295" type="body"/>
          </p:nvPr>
        </p:nvSpPr>
        <p:spPr>
          <a:xfrm>
            <a:off x="0" y="2090738"/>
            <a:ext cx="3913188" cy="803275"/>
          </a:xfrm>
          <a:prstGeom prst="rect">
            <a:avLst/>
          </a:prstGeom>
          <a:gradFill>
            <a:gsLst>
              <a:gs pos="0">
                <a:srgbClr val="006C2D"/>
              </a:gs>
              <a:gs pos="50000">
                <a:srgbClr val="009E40"/>
              </a:gs>
              <a:gs pos="100000">
                <a:srgbClr val="00BD4E"/>
              </a:gs>
            </a:gsLst>
            <a:lin ang="0" scaled="0"/>
          </a:grad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lt1"/>
              </a:buClr>
              <a:buSzPts val="2800"/>
              <a:buChar char="•"/>
            </a:pPr>
            <a:r>
              <a:rPr lang="en-GB">
                <a:solidFill>
                  <a:schemeClr val="lt1"/>
                </a:solidFill>
              </a:rPr>
              <a:t>Manual Attendance</a:t>
            </a:r>
            <a:endParaRPr>
              <a:solidFill>
                <a:schemeClr val="lt1"/>
              </a:solidFill>
            </a:endParaRPr>
          </a:p>
        </p:txBody>
      </p:sp>
      <p:sp>
        <p:nvSpPr>
          <p:cNvPr id="640" name="Google Shape;640;p21"/>
          <p:cNvSpPr txBox="1"/>
          <p:nvPr>
            <p:ph idx="4294967295" type="title"/>
          </p:nvPr>
        </p:nvSpPr>
        <p:spPr>
          <a:xfrm>
            <a:off x="0" y="974725"/>
            <a:ext cx="3933825" cy="7350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omic Sans MS"/>
              <a:buNone/>
            </a:pPr>
            <a:r>
              <a:rPr lang="en-GB"/>
              <a:t>Key Features</a:t>
            </a:r>
            <a:endParaRPr/>
          </a:p>
        </p:txBody>
      </p:sp>
      <p:sp>
        <p:nvSpPr>
          <p:cNvPr id="641" name="Google Shape;641;p21"/>
          <p:cNvSpPr/>
          <p:nvPr/>
        </p:nvSpPr>
        <p:spPr>
          <a:xfrm>
            <a:off x="368300" y="3327073"/>
            <a:ext cx="326890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In case a student forgets his/her RFID card, Admin or Class Teachers enter student’s attendance.</a:t>
            </a:r>
            <a:endParaRPr sz="1800">
              <a:solidFill>
                <a:schemeClr val="dk1"/>
              </a:solidFill>
              <a:latin typeface="Libre Franklin"/>
              <a:ea typeface="Libre Franklin"/>
              <a:cs typeface="Libre Franklin"/>
              <a:sym typeface="Libre Franklin"/>
            </a:endParaRPr>
          </a:p>
        </p:txBody>
      </p:sp>
      <p:sp>
        <p:nvSpPr>
          <p:cNvPr descr="Image result for school student weekly attendance percentage report" id="642" name="Google Shape;642;p21"/>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sp>
        <p:nvSpPr>
          <p:cNvPr id="643" name="Google Shape;643;p21"/>
          <p:cNvSpPr/>
          <p:nvPr/>
        </p:nvSpPr>
        <p:spPr>
          <a:xfrm>
            <a:off x="8642592" y="5263907"/>
            <a:ext cx="34821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accent2"/>
                </a:solidFill>
                <a:latin typeface="Libre Franklin"/>
                <a:ea typeface="Libre Franklin"/>
                <a:cs typeface="Libre Franklin"/>
                <a:sym typeface="Libre Franklin"/>
              </a:rPr>
              <a:t>For Teachers/ Manual Attendance</a:t>
            </a:r>
            <a:endParaRPr sz="1800">
              <a:solidFill>
                <a:schemeClr val="accent2"/>
              </a:solidFill>
              <a:latin typeface="Libre Franklin"/>
              <a:ea typeface="Libre Franklin"/>
              <a:cs typeface="Libre Franklin"/>
              <a:sym typeface="Libre Franklin"/>
            </a:endParaRPr>
          </a:p>
        </p:txBody>
      </p:sp>
      <p:grpSp>
        <p:nvGrpSpPr>
          <p:cNvPr id="644" name="Google Shape;644;p21"/>
          <p:cNvGrpSpPr/>
          <p:nvPr/>
        </p:nvGrpSpPr>
        <p:grpSpPr>
          <a:xfrm>
            <a:off x="9285048" y="723900"/>
            <a:ext cx="2420370" cy="4709310"/>
            <a:chOff x="9116312" y="723900"/>
            <a:chExt cx="2420370" cy="4709310"/>
          </a:xfrm>
        </p:grpSpPr>
        <p:grpSp>
          <p:nvGrpSpPr>
            <p:cNvPr id="645" name="Google Shape;645;p21"/>
            <p:cNvGrpSpPr/>
            <p:nvPr/>
          </p:nvGrpSpPr>
          <p:grpSpPr>
            <a:xfrm>
              <a:off x="9116312" y="723900"/>
              <a:ext cx="2420370" cy="4540006"/>
              <a:chOff x="9040110" y="723900"/>
              <a:chExt cx="2420370" cy="4540006"/>
            </a:xfrm>
          </p:grpSpPr>
          <p:pic>
            <p:nvPicPr>
              <p:cNvPr id="646" name="Google Shape;646;p21"/>
              <p:cNvPicPr preferRelativeResize="0"/>
              <p:nvPr/>
            </p:nvPicPr>
            <p:blipFill rotWithShape="1">
              <a:blip r:embed="rId3">
                <a:alphaModFix/>
              </a:blip>
              <a:srcRect b="0" l="0" r="0" t="0"/>
              <a:stretch/>
            </p:blipFill>
            <p:spPr>
              <a:xfrm rot="5340000">
                <a:off x="7956706" y="2033393"/>
                <a:ext cx="4333653" cy="2091531"/>
              </a:xfrm>
              <a:prstGeom prst="rect">
                <a:avLst/>
              </a:prstGeom>
              <a:noFill/>
              <a:ln>
                <a:noFill/>
              </a:ln>
            </p:spPr>
          </p:pic>
          <p:sp>
            <p:nvSpPr>
              <p:cNvPr id="647" name="Google Shape;647;p21"/>
              <p:cNvSpPr/>
              <p:nvPr/>
            </p:nvSpPr>
            <p:spPr>
              <a:xfrm>
                <a:off x="9078209" y="896039"/>
                <a:ext cx="2062231" cy="4334771"/>
              </a:xfrm>
              <a:prstGeom prst="roundRect">
                <a:avLst>
                  <a:gd fmla="val 16667" name="adj"/>
                </a:avLst>
              </a:prstGeom>
              <a:no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48" name="Google Shape;648;p21"/>
              <p:cNvSpPr/>
              <p:nvPr/>
            </p:nvSpPr>
            <p:spPr>
              <a:xfrm>
                <a:off x="11018520" y="723900"/>
                <a:ext cx="327660" cy="27528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49" name="Google Shape;649;p21"/>
              <p:cNvSpPr/>
              <p:nvPr/>
            </p:nvSpPr>
            <p:spPr>
              <a:xfrm>
                <a:off x="11132820" y="3505200"/>
                <a:ext cx="327660" cy="147828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sp>
          <p:nvSpPr>
            <p:cNvPr id="650" name="Google Shape;650;p21"/>
            <p:cNvSpPr/>
            <p:nvPr/>
          </p:nvSpPr>
          <p:spPr>
            <a:xfrm rot="-3482322">
              <a:off x="11030625" y="5016388"/>
              <a:ext cx="486369" cy="27528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pic>
        <p:nvPicPr>
          <p:cNvPr descr="Image result for kiosk attendance&quot;" id="651" name="Google Shape;651;p21">
            <a:hlinkClick r:id="rId4"/>
          </p:cNvPr>
          <p:cNvPicPr preferRelativeResize="0"/>
          <p:nvPr/>
        </p:nvPicPr>
        <p:blipFill rotWithShape="1">
          <a:blip r:embed="rId5">
            <a:alphaModFix/>
          </a:blip>
          <a:srcRect b="0" l="0" r="0" t="0"/>
          <a:stretch/>
        </p:blipFill>
        <p:spPr>
          <a:xfrm>
            <a:off x="4400550" y="512403"/>
            <a:ext cx="3371850" cy="5133509"/>
          </a:xfrm>
          <a:prstGeom prst="rect">
            <a:avLst/>
          </a:prstGeom>
          <a:noFill/>
          <a:ln cap="flat" cmpd="sng" w="9525">
            <a:solidFill>
              <a:schemeClr val="lt1"/>
            </a:solidFill>
            <a:prstDash val="solid"/>
            <a:round/>
            <a:headEnd len="sm" w="sm" type="none"/>
            <a:tailEnd len="sm" w="sm" type="none"/>
          </a:ln>
          <a:effectLst>
            <a:outerShdw blurRad="292100" rotWithShape="0" algn="tl" dir="2700000" dist="139700">
              <a:srgbClr val="333333">
                <a:alpha val="64705"/>
              </a:srgbClr>
            </a:outerShdw>
          </a:effectLst>
        </p:spPr>
      </p:pic>
      <p:sp>
        <p:nvSpPr>
          <p:cNvPr id="652" name="Google Shape;652;p21"/>
          <p:cNvSpPr/>
          <p:nvPr/>
        </p:nvSpPr>
        <p:spPr>
          <a:xfrm>
            <a:off x="4871253" y="5879068"/>
            <a:ext cx="213898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accent2"/>
                </a:solidFill>
                <a:latin typeface="Libre Franklin"/>
                <a:ea typeface="Libre Franklin"/>
                <a:cs typeface="Libre Franklin"/>
                <a:sym typeface="Libre Franklin"/>
              </a:rPr>
              <a:t>Kiosk - Admin Office</a:t>
            </a:r>
            <a:endParaRPr sz="1800">
              <a:solidFill>
                <a:schemeClr val="accent2"/>
              </a:solidFill>
              <a:latin typeface="Libre Franklin"/>
              <a:ea typeface="Libre Franklin"/>
              <a:cs typeface="Libre Franklin"/>
              <a:sym typeface="Libre Franklin"/>
            </a:endParaRPr>
          </a:p>
        </p:txBody>
      </p:sp>
      <p:sp>
        <p:nvSpPr>
          <p:cNvPr id="653" name="Google Shape;653;p21"/>
          <p:cNvSpPr/>
          <p:nvPr/>
        </p:nvSpPr>
        <p:spPr>
          <a:xfrm>
            <a:off x="4238625" y="-3175"/>
            <a:ext cx="3829050" cy="49652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nvGrpSpPr>
          <p:cNvPr id="654" name="Google Shape;654;p21"/>
          <p:cNvGrpSpPr/>
          <p:nvPr/>
        </p:nvGrpSpPr>
        <p:grpSpPr>
          <a:xfrm>
            <a:off x="5325142" y="854206"/>
            <a:ext cx="1022408" cy="866717"/>
            <a:chOff x="5325142" y="854206"/>
            <a:chExt cx="1022408" cy="866717"/>
          </a:xfrm>
        </p:grpSpPr>
        <p:sp>
          <p:nvSpPr>
            <p:cNvPr id="655" name="Google Shape;655;p21"/>
            <p:cNvSpPr/>
            <p:nvPr/>
          </p:nvSpPr>
          <p:spPr>
            <a:xfrm rot="306106">
              <a:off x="5358187" y="894832"/>
              <a:ext cx="948698" cy="785466"/>
            </a:xfrm>
            <a:prstGeom prst="parallelogram">
              <a:avLst>
                <a:gd fmla="val 25000" name="adj"/>
              </a:avLst>
            </a:prstGeom>
            <a:solidFill>
              <a:srgbClr val="006A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cxnSp>
          <p:nvCxnSpPr>
            <p:cNvPr id="656" name="Google Shape;656;p21"/>
            <p:cNvCxnSpPr/>
            <p:nvPr/>
          </p:nvCxnSpPr>
          <p:spPr>
            <a:xfrm>
              <a:off x="5608320" y="905840"/>
              <a:ext cx="739230" cy="0"/>
            </a:xfrm>
            <a:prstGeom prst="straightConnector1">
              <a:avLst/>
            </a:prstGeom>
            <a:noFill/>
            <a:ln cap="flat" cmpd="sng" w="76200">
              <a:solidFill>
                <a:srgbClr val="006AA5"/>
              </a:solidFill>
              <a:prstDash val="solid"/>
              <a:miter lim="800000"/>
              <a:headEnd len="sm" w="sm" type="none"/>
              <a:tailEnd len="sm" w="sm" type="none"/>
            </a:ln>
          </p:spPr>
        </p:cxnSp>
      </p:grpSp>
      <p:grpSp>
        <p:nvGrpSpPr>
          <p:cNvPr id="657" name="Google Shape;657;p21"/>
          <p:cNvGrpSpPr/>
          <p:nvPr/>
        </p:nvGrpSpPr>
        <p:grpSpPr>
          <a:xfrm>
            <a:off x="5374151" y="848835"/>
            <a:ext cx="1003420" cy="806134"/>
            <a:chOff x="5366531" y="853395"/>
            <a:chExt cx="1003420" cy="806134"/>
          </a:xfrm>
        </p:grpSpPr>
        <p:sp>
          <p:nvSpPr>
            <p:cNvPr id="658" name="Google Shape;658;p21"/>
            <p:cNvSpPr txBox="1"/>
            <p:nvPr/>
          </p:nvSpPr>
          <p:spPr>
            <a:xfrm rot="150889">
              <a:off x="5498098" y="872324"/>
              <a:ext cx="867545"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800">
                  <a:solidFill>
                    <a:schemeClr val="lt1"/>
                  </a:solidFill>
                  <a:latin typeface="Libre Franklin"/>
                  <a:ea typeface="Libre Franklin"/>
                  <a:cs typeface="Libre Franklin"/>
                  <a:sym typeface="Libre Franklin"/>
                </a:rPr>
                <a:t>Add attendance</a:t>
              </a:r>
              <a:endParaRPr sz="800">
                <a:solidFill>
                  <a:schemeClr val="lt1"/>
                </a:solidFill>
                <a:latin typeface="Libre Franklin"/>
                <a:ea typeface="Libre Franklin"/>
                <a:cs typeface="Libre Franklin"/>
                <a:sym typeface="Libre Franklin"/>
              </a:endParaRPr>
            </a:p>
          </p:txBody>
        </p:sp>
        <p:sp>
          <p:nvSpPr>
            <p:cNvPr id="659" name="Google Shape;659;p21"/>
            <p:cNvSpPr txBox="1"/>
            <p:nvPr/>
          </p:nvSpPr>
          <p:spPr>
            <a:xfrm rot="150889">
              <a:off x="5417182" y="1024723"/>
              <a:ext cx="857927"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800">
                  <a:solidFill>
                    <a:schemeClr val="lt1"/>
                  </a:solidFill>
                  <a:latin typeface="Libre Franklin"/>
                  <a:ea typeface="Libre Franklin"/>
                  <a:cs typeface="Libre Franklin"/>
                  <a:sym typeface="Libre Franklin"/>
                </a:rPr>
                <a:t>Grade: Nursery </a:t>
              </a:r>
              <a:endParaRPr sz="800">
                <a:solidFill>
                  <a:schemeClr val="lt1"/>
                </a:solidFill>
                <a:latin typeface="Libre Franklin"/>
                <a:ea typeface="Libre Franklin"/>
                <a:cs typeface="Libre Franklin"/>
                <a:sym typeface="Libre Franklin"/>
              </a:endParaRPr>
            </a:p>
          </p:txBody>
        </p:sp>
        <p:sp>
          <p:nvSpPr>
            <p:cNvPr id="660" name="Google Shape;660;p21"/>
            <p:cNvSpPr txBox="1"/>
            <p:nvPr/>
          </p:nvSpPr>
          <p:spPr>
            <a:xfrm rot="150889">
              <a:off x="5371058" y="1172011"/>
              <a:ext cx="415498" cy="21544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800">
                  <a:solidFill>
                    <a:schemeClr val="lt1"/>
                  </a:solidFill>
                  <a:latin typeface="Libre Franklin"/>
                  <a:ea typeface="Libre Franklin"/>
                  <a:cs typeface="Libre Franklin"/>
                  <a:sym typeface="Libre Franklin"/>
                </a:rPr>
                <a:t>Date:</a:t>
              </a:r>
              <a:endParaRPr sz="800">
                <a:solidFill>
                  <a:schemeClr val="lt1"/>
                </a:solidFill>
                <a:latin typeface="Libre Franklin"/>
                <a:ea typeface="Libre Franklin"/>
                <a:cs typeface="Libre Franklin"/>
                <a:sym typeface="Libre Franklin"/>
              </a:endParaRPr>
            </a:p>
          </p:txBody>
        </p:sp>
        <p:sp>
          <p:nvSpPr>
            <p:cNvPr id="661" name="Google Shape;661;p21"/>
            <p:cNvSpPr/>
            <p:nvPr/>
          </p:nvSpPr>
          <p:spPr>
            <a:xfrm rot="304248">
              <a:off x="5711954" y="1280031"/>
              <a:ext cx="295392" cy="61882"/>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62" name="Google Shape;662;p21"/>
            <p:cNvSpPr/>
            <p:nvPr/>
          </p:nvSpPr>
          <p:spPr>
            <a:xfrm rot="304248">
              <a:off x="5432001" y="1389091"/>
              <a:ext cx="205370" cy="45719"/>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63" name="Google Shape;663;p21"/>
            <p:cNvSpPr/>
            <p:nvPr/>
          </p:nvSpPr>
          <p:spPr>
            <a:xfrm rot="304248">
              <a:off x="5652428" y="1412061"/>
              <a:ext cx="205370" cy="45719"/>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64" name="Google Shape;664;p21"/>
            <p:cNvSpPr/>
            <p:nvPr/>
          </p:nvSpPr>
          <p:spPr>
            <a:xfrm rot="304248">
              <a:off x="5876540" y="1430001"/>
              <a:ext cx="205370" cy="45719"/>
            </a:xfrm>
            <a:prstGeom prst="roundRect">
              <a:avLst>
                <a:gd fmla="val 16667"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65" name="Google Shape;665;p21"/>
            <p:cNvSpPr/>
            <p:nvPr/>
          </p:nvSpPr>
          <p:spPr>
            <a:xfrm rot="304248">
              <a:off x="5418567" y="1447369"/>
              <a:ext cx="205370" cy="45719"/>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66" name="Google Shape;666;p21"/>
            <p:cNvSpPr/>
            <p:nvPr/>
          </p:nvSpPr>
          <p:spPr>
            <a:xfrm rot="304248">
              <a:off x="5638994" y="1470339"/>
              <a:ext cx="205370" cy="45719"/>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67" name="Google Shape;667;p21"/>
            <p:cNvSpPr/>
            <p:nvPr/>
          </p:nvSpPr>
          <p:spPr>
            <a:xfrm rot="304248">
              <a:off x="5863106" y="1488279"/>
              <a:ext cx="205370" cy="45719"/>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68" name="Google Shape;668;p21"/>
            <p:cNvSpPr/>
            <p:nvPr/>
          </p:nvSpPr>
          <p:spPr>
            <a:xfrm rot="304248">
              <a:off x="5400639" y="1505635"/>
              <a:ext cx="205370" cy="45719"/>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69" name="Google Shape;669;p21"/>
            <p:cNvSpPr/>
            <p:nvPr/>
          </p:nvSpPr>
          <p:spPr>
            <a:xfrm rot="304248">
              <a:off x="5621066" y="1528605"/>
              <a:ext cx="205370" cy="45719"/>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70" name="Google Shape;670;p21"/>
            <p:cNvSpPr/>
            <p:nvPr/>
          </p:nvSpPr>
          <p:spPr>
            <a:xfrm rot="304248">
              <a:off x="5845178" y="1546545"/>
              <a:ext cx="205370" cy="45719"/>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71" name="Google Shape;671;p21"/>
            <p:cNvSpPr/>
            <p:nvPr/>
          </p:nvSpPr>
          <p:spPr>
            <a:xfrm rot="304248">
              <a:off x="5387205" y="1563913"/>
              <a:ext cx="205370" cy="45719"/>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72" name="Google Shape;672;p21"/>
            <p:cNvSpPr/>
            <p:nvPr/>
          </p:nvSpPr>
          <p:spPr>
            <a:xfrm rot="304248">
              <a:off x="5607632" y="1586883"/>
              <a:ext cx="205370" cy="45719"/>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73" name="Google Shape;673;p21"/>
            <p:cNvSpPr/>
            <p:nvPr/>
          </p:nvSpPr>
          <p:spPr>
            <a:xfrm rot="304248">
              <a:off x="5831744" y="1604823"/>
              <a:ext cx="205370" cy="45719"/>
            </a:xfrm>
            <a:prstGeom prst="roundRect">
              <a:avLst>
                <a:gd fmla="val 16667" name="adj"/>
              </a:avLst>
            </a:prstGeom>
            <a:solidFill>
              <a:srgbClr val="7F7F7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22"/>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679" name="Google Shape;679;p22"/>
          <p:cNvSpPr txBox="1"/>
          <p:nvPr>
            <p:ph idx="4294967295" type="body"/>
          </p:nvPr>
        </p:nvSpPr>
        <p:spPr>
          <a:xfrm>
            <a:off x="0" y="2443163"/>
            <a:ext cx="3913188" cy="803275"/>
          </a:xfrm>
          <a:prstGeom prst="rect">
            <a:avLst/>
          </a:prstGeom>
          <a:solidFill>
            <a:schemeClr val="dk2"/>
          </a:solid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800"/>
              <a:buChar char="•"/>
            </a:pPr>
            <a:r>
              <a:rPr lang="en-GB">
                <a:solidFill>
                  <a:schemeClr val="lt1"/>
                </a:solidFill>
              </a:rPr>
              <a:t>Teacher’s &amp; Admin Login Accounts</a:t>
            </a:r>
            <a:endParaRPr>
              <a:solidFill>
                <a:schemeClr val="lt1"/>
              </a:solidFill>
            </a:endParaRPr>
          </a:p>
        </p:txBody>
      </p:sp>
      <p:sp>
        <p:nvSpPr>
          <p:cNvPr id="680" name="Google Shape;680;p22"/>
          <p:cNvSpPr txBox="1"/>
          <p:nvPr>
            <p:ph idx="4294967295" type="title"/>
          </p:nvPr>
        </p:nvSpPr>
        <p:spPr>
          <a:xfrm>
            <a:off x="0" y="974725"/>
            <a:ext cx="3933825" cy="7350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omic Sans MS"/>
              <a:buNone/>
            </a:pPr>
            <a:r>
              <a:rPr lang="en-GB"/>
              <a:t>Key Features</a:t>
            </a:r>
            <a:endParaRPr/>
          </a:p>
        </p:txBody>
      </p:sp>
      <p:sp>
        <p:nvSpPr>
          <p:cNvPr id="681" name="Google Shape;681;p22"/>
          <p:cNvSpPr/>
          <p:nvPr/>
        </p:nvSpPr>
        <p:spPr>
          <a:xfrm>
            <a:off x="502999" y="3417948"/>
            <a:ext cx="327842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Individual dashboards for Teachers and Administration</a:t>
            </a:r>
            <a:endParaRPr sz="1800">
              <a:solidFill>
                <a:schemeClr val="dk1"/>
              </a:solidFill>
              <a:latin typeface="Libre Franklin"/>
              <a:ea typeface="Libre Franklin"/>
              <a:cs typeface="Libre Franklin"/>
              <a:sym typeface="Libre Franklin"/>
            </a:endParaRPr>
          </a:p>
        </p:txBody>
      </p:sp>
      <p:pic>
        <p:nvPicPr>
          <p:cNvPr id="682" name="Google Shape;682;p22"/>
          <p:cNvPicPr preferRelativeResize="0"/>
          <p:nvPr/>
        </p:nvPicPr>
        <p:blipFill rotWithShape="1">
          <a:blip r:embed="rId3">
            <a:alphaModFix/>
          </a:blip>
          <a:srcRect b="0" l="0" r="0" t="0"/>
          <a:stretch/>
        </p:blipFill>
        <p:spPr>
          <a:xfrm>
            <a:off x="4619541" y="3790951"/>
            <a:ext cx="5459169" cy="2869506"/>
          </a:xfrm>
          <a:prstGeom prst="rect">
            <a:avLst/>
          </a:prstGeom>
          <a:noFill/>
          <a:ln cap="flat" cmpd="sng" w="9525">
            <a:solidFill>
              <a:schemeClr val="dk1"/>
            </a:solidFill>
            <a:prstDash val="solid"/>
            <a:miter lim="800000"/>
            <a:headEnd len="sm" w="sm" type="none"/>
            <a:tailEnd len="sm" w="sm" type="none"/>
          </a:ln>
          <a:effectLst>
            <a:outerShdw blurRad="292100" rotWithShape="0" algn="tl" dir="2700000" dist="139700">
              <a:srgbClr val="333333">
                <a:alpha val="64705"/>
              </a:srgbClr>
            </a:outerShdw>
          </a:effectLst>
        </p:spPr>
      </p:pic>
      <p:sp>
        <p:nvSpPr>
          <p:cNvPr id="683" name="Google Shape;683;p22"/>
          <p:cNvSpPr/>
          <p:nvPr/>
        </p:nvSpPr>
        <p:spPr>
          <a:xfrm>
            <a:off x="2297279" y="5041038"/>
            <a:ext cx="2240229" cy="369332"/>
          </a:xfrm>
          <a:prstGeom prst="rect">
            <a:avLst/>
          </a:prstGeom>
          <a:solidFill>
            <a:srgbClr val="51C1F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Teacher’s Dashboard</a:t>
            </a:r>
            <a:endParaRPr sz="1800">
              <a:solidFill>
                <a:schemeClr val="dk1"/>
              </a:solidFill>
              <a:latin typeface="Libre Franklin"/>
              <a:ea typeface="Libre Franklin"/>
              <a:cs typeface="Libre Franklin"/>
              <a:sym typeface="Libre Franklin"/>
            </a:endParaRPr>
          </a:p>
        </p:txBody>
      </p:sp>
      <p:pic>
        <p:nvPicPr>
          <p:cNvPr descr="Education Dashboard" id="684" name="Google Shape;684;p22"/>
          <p:cNvPicPr preferRelativeResize="0"/>
          <p:nvPr/>
        </p:nvPicPr>
        <p:blipFill rotWithShape="1">
          <a:blip r:embed="rId4">
            <a:alphaModFix/>
          </a:blip>
          <a:srcRect b="0" l="0" r="0" t="0"/>
          <a:stretch/>
        </p:blipFill>
        <p:spPr>
          <a:xfrm>
            <a:off x="4629973" y="695325"/>
            <a:ext cx="5448737" cy="2833343"/>
          </a:xfrm>
          <a:prstGeom prst="rect">
            <a:avLst/>
          </a:prstGeom>
          <a:noFill/>
          <a:ln cap="flat" cmpd="sng" w="9525">
            <a:solidFill>
              <a:schemeClr val="lt1"/>
            </a:solidFill>
            <a:prstDash val="solid"/>
            <a:round/>
            <a:headEnd len="sm" w="sm" type="none"/>
            <a:tailEnd len="sm" w="sm" type="none"/>
          </a:ln>
          <a:effectLst>
            <a:outerShdw blurRad="292100" rotWithShape="0" algn="tl" dir="2700000" dist="139700">
              <a:srgbClr val="333333">
                <a:alpha val="64705"/>
              </a:srgbClr>
            </a:outerShdw>
          </a:effectLst>
        </p:spPr>
      </p:pic>
      <p:sp>
        <p:nvSpPr>
          <p:cNvPr id="685" name="Google Shape;685;p22"/>
          <p:cNvSpPr/>
          <p:nvPr/>
        </p:nvSpPr>
        <p:spPr>
          <a:xfrm>
            <a:off x="5695950" y="0"/>
            <a:ext cx="2028825" cy="6953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686" name="Google Shape;686;p22"/>
          <p:cNvSpPr/>
          <p:nvPr/>
        </p:nvSpPr>
        <p:spPr>
          <a:xfrm>
            <a:off x="6435282" y="196459"/>
            <a:ext cx="1919564" cy="369332"/>
          </a:xfrm>
          <a:prstGeom prst="rect">
            <a:avLst/>
          </a:prstGeom>
          <a:solidFill>
            <a:srgbClr val="51C1FE"/>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Admin Dashboard</a:t>
            </a: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23"/>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692" name="Google Shape;692;p23"/>
          <p:cNvSpPr txBox="1"/>
          <p:nvPr>
            <p:ph idx="4294967295" type="body"/>
          </p:nvPr>
        </p:nvSpPr>
        <p:spPr>
          <a:xfrm>
            <a:off x="0" y="2195513"/>
            <a:ext cx="3913188" cy="803275"/>
          </a:xfrm>
          <a:prstGeom prst="rect">
            <a:avLst/>
          </a:prstGeom>
          <a:gradFill>
            <a:gsLst>
              <a:gs pos="0">
                <a:srgbClr val="006C2D"/>
              </a:gs>
              <a:gs pos="50000">
                <a:srgbClr val="009E40"/>
              </a:gs>
              <a:gs pos="100000">
                <a:srgbClr val="00BD4E"/>
              </a:gs>
            </a:gsLst>
            <a:lin ang="0" scaled="0"/>
          </a:grad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lt1"/>
              </a:buClr>
              <a:buSzPts val="2800"/>
              <a:buChar char="•"/>
            </a:pPr>
            <a:r>
              <a:rPr lang="en-GB">
                <a:solidFill>
                  <a:schemeClr val="lt1"/>
                </a:solidFill>
              </a:rPr>
              <a:t>Automated Reports Generation</a:t>
            </a:r>
            <a:endParaRPr>
              <a:solidFill>
                <a:schemeClr val="lt1"/>
              </a:solidFill>
            </a:endParaRPr>
          </a:p>
        </p:txBody>
      </p:sp>
      <p:sp>
        <p:nvSpPr>
          <p:cNvPr id="693" name="Google Shape;693;p23"/>
          <p:cNvSpPr txBox="1"/>
          <p:nvPr>
            <p:ph idx="4294967295" type="title"/>
          </p:nvPr>
        </p:nvSpPr>
        <p:spPr>
          <a:xfrm>
            <a:off x="0" y="974725"/>
            <a:ext cx="3933825" cy="73501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Comic Sans MS"/>
              <a:buNone/>
            </a:pPr>
            <a:r>
              <a:rPr lang="en-GB"/>
              <a:t>Key Features</a:t>
            </a:r>
            <a:endParaRPr/>
          </a:p>
        </p:txBody>
      </p:sp>
      <p:sp>
        <p:nvSpPr>
          <p:cNvPr id="694" name="Google Shape;694;p23"/>
          <p:cNvSpPr/>
          <p:nvPr/>
        </p:nvSpPr>
        <p:spPr>
          <a:xfrm>
            <a:off x="368300" y="3193723"/>
            <a:ext cx="32689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dk1"/>
                </a:solidFill>
                <a:latin typeface="Libre Franklin"/>
                <a:ea typeface="Libre Franklin"/>
                <a:cs typeface="Libre Franklin"/>
                <a:sym typeface="Libre Franklin"/>
              </a:rPr>
              <a:t>Daily, Weekly or Monthly  Reports Generation</a:t>
            </a:r>
            <a:endParaRPr sz="1800">
              <a:solidFill>
                <a:schemeClr val="dk1"/>
              </a:solidFill>
              <a:latin typeface="Libre Franklin"/>
              <a:ea typeface="Libre Franklin"/>
              <a:cs typeface="Libre Franklin"/>
              <a:sym typeface="Libre Franklin"/>
            </a:endParaRPr>
          </a:p>
        </p:txBody>
      </p:sp>
      <p:sp>
        <p:nvSpPr>
          <p:cNvPr descr="Image result for school student weekly attendance percentage report" id="695" name="Google Shape;695;p23"/>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Libre Franklin"/>
              <a:ea typeface="Libre Franklin"/>
              <a:cs typeface="Libre Franklin"/>
              <a:sym typeface="Libre Franklin"/>
            </a:endParaRPr>
          </a:p>
        </p:txBody>
      </p:sp>
      <p:pic>
        <p:nvPicPr>
          <p:cNvPr descr="Image result for school student weekly attendance percentage report&quot;" id="696" name="Google Shape;696;p23">
            <a:hlinkClick r:id="rId3"/>
          </p:cNvPr>
          <p:cNvPicPr preferRelativeResize="0"/>
          <p:nvPr/>
        </p:nvPicPr>
        <p:blipFill rotWithShape="1">
          <a:blip r:embed="rId4">
            <a:alphaModFix/>
          </a:blip>
          <a:srcRect b="0" l="0" r="0" t="0"/>
          <a:stretch/>
        </p:blipFill>
        <p:spPr>
          <a:xfrm>
            <a:off x="5430772" y="4153900"/>
            <a:ext cx="4302125" cy="2367033"/>
          </a:xfrm>
          <a:prstGeom prst="rect">
            <a:avLst/>
          </a:prstGeom>
          <a:noFill/>
          <a:ln cap="flat" cmpd="sng" w="9525">
            <a:solidFill>
              <a:schemeClr val="lt1"/>
            </a:solidFill>
            <a:prstDash val="solid"/>
            <a:round/>
            <a:headEnd len="sm" w="sm" type="none"/>
            <a:tailEnd len="sm" w="sm" type="none"/>
          </a:ln>
          <a:effectLst>
            <a:outerShdw blurRad="292100" rotWithShape="0" algn="tl" dir="2700000" dist="139700">
              <a:srgbClr val="333333">
                <a:alpha val="64705"/>
              </a:srgbClr>
            </a:outerShdw>
          </a:effectLst>
        </p:spPr>
      </p:pic>
      <p:sp>
        <p:nvSpPr>
          <p:cNvPr id="697" name="Google Shape;697;p23"/>
          <p:cNvSpPr/>
          <p:nvPr/>
        </p:nvSpPr>
        <p:spPr>
          <a:xfrm>
            <a:off x="2575167" y="5489817"/>
            <a:ext cx="2638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accent2"/>
                </a:solidFill>
                <a:latin typeface="Libre Franklin"/>
                <a:ea typeface="Libre Franklin"/>
                <a:cs typeface="Libre Franklin"/>
                <a:sym typeface="Libre Franklin"/>
              </a:rPr>
              <a:t>For Teachers/ Class Wise</a:t>
            </a:r>
            <a:endParaRPr sz="1800">
              <a:solidFill>
                <a:schemeClr val="accent2"/>
              </a:solidFill>
              <a:latin typeface="Libre Franklin"/>
              <a:ea typeface="Libre Franklin"/>
              <a:cs typeface="Libre Franklin"/>
              <a:sym typeface="Libre Franklin"/>
            </a:endParaRPr>
          </a:p>
        </p:txBody>
      </p:sp>
      <p:sp>
        <p:nvSpPr>
          <p:cNvPr id="698" name="Google Shape;698;p23"/>
          <p:cNvSpPr/>
          <p:nvPr/>
        </p:nvSpPr>
        <p:spPr>
          <a:xfrm>
            <a:off x="5977073" y="682825"/>
            <a:ext cx="3058851"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GB" sz="1800">
                <a:solidFill>
                  <a:schemeClr val="accent2"/>
                </a:solidFill>
                <a:latin typeface="Libre Franklin"/>
                <a:ea typeface="Libre Franklin"/>
                <a:cs typeface="Libre Franklin"/>
                <a:sym typeface="Libre Franklin"/>
              </a:rPr>
              <a:t>Head of School/ Summarised</a:t>
            </a:r>
            <a:endParaRPr sz="1800">
              <a:solidFill>
                <a:schemeClr val="accent2"/>
              </a:solidFill>
              <a:latin typeface="Libre Franklin"/>
              <a:ea typeface="Libre Franklin"/>
              <a:cs typeface="Libre Franklin"/>
              <a:sym typeface="Libre Franklin"/>
            </a:endParaRPr>
          </a:p>
        </p:txBody>
      </p:sp>
      <p:pic>
        <p:nvPicPr>
          <p:cNvPr descr="Image result for school attendance report graph&quot;" id="699" name="Google Shape;699;p23">
            <a:hlinkClick r:id="rId5"/>
          </p:cNvPr>
          <p:cNvPicPr preferRelativeResize="0"/>
          <p:nvPr/>
        </p:nvPicPr>
        <p:blipFill rotWithShape="1">
          <a:blip r:embed="rId6">
            <a:alphaModFix/>
          </a:blip>
          <a:srcRect b="0" l="0" r="0" t="0"/>
          <a:stretch/>
        </p:blipFill>
        <p:spPr>
          <a:xfrm>
            <a:off x="5430771" y="1194856"/>
            <a:ext cx="4302125" cy="2560157"/>
          </a:xfrm>
          <a:prstGeom prst="rect">
            <a:avLst/>
          </a:prstGeom>
          <a:noFill/>
          <a:ln cap="flat" cmpd="sng" w="9525">
            <a:solidFill>
              <a:schemeClr val="lt1"/>
            </a:solidFill>
            <a:prstDash val="solid"/>
            <a:round/>
            <a:headEnd len="sm" w="sm" type="none"/>
            <a:tailEnd len="sm" w="sm" type="none"/>
          </a:ln>
          <a:effectLst>
            <a:outerShdw blurRad="292100" rotWithShape="0" algn="tl" dir="2700000" dist="139700">
              <a:srgbClr val="333333">
                <a:alpha val="64705"/>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3" name="Shape 703"/>
        <p:cNvGrpSpPr/>
        <p:nvPr/>
      </p:nvGrpSpPr>
      <p:grpSpPr>
        <a:xfrm>
          <a:off x="0" y="0"/>
          <a:ext cx="0" cy="0"/>
          <a:chOff x="0" y="0"/>
          <a:chExt cx="0" cy="0"/>
        </a:xfrm>
      </p:grpSpPr>
      <p:sp>
        <p:nvSpPr>
          <p:cNvPr id="704" name="Google Shape;704;p24"/>
          <p:cNvSpPr txBox="1"/>
          <p:nvPr>
            <p:ph idx="11" type="ftr"/>
          </p:nvPr>
        </p:nvSpPr>
        <p:spPr>
          <a:xfrm>
            <a:off x="1371707" y="5815210"/>
            <a:ext cx="4412929" cy="411420"/>
          </a:xfrm>
          <a:prstGeom prst="rect">
            <a:avLst/>
          </a:prstGeom>
          <a:noFill/>
          <a:ln>
            <a:noFill/>
          </a:ln>
        </p:spPr>
        <p:txBody>
          <a:bodyPr anchorCtr="0" anchor="ctr" bIns="45700" lIns="0" spcFirstLastPara="1" rIns="91425" wrap="square" tIns="45700">
            <a:noAutofit/>
          </a:bodyPr>
          <a:lstStyle/>
          <a:p>
            <a:pPr indent="0" lvl="0" marL="0" rtl="0" algn="ctr">
              <a:spcBef>
                <a:spcPts val="0"/>
              </a:spcBef>
              <a:spcAft>
                <a:spcPts val="0"/>
              </a:spcAft>
              <a:buNone/>
            </a:pPr>
            <a:r>
              <a:rPr lang="en-GB"/>
              <a:t>Time-In and Time-Out Configuration for Grades and Sections</a:t>
            </a:r>
            <a:endParaRPr/>
          </a:p>
        </p:txBody>
      </p:sp>
      <p:sp>
        <p:nvSpPr>
          <p:cNvPr id="705" name="Google Shape;705;p24"/>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706" name="Google Shape;706;p24"/>
          <p:cNvSpPr txBox="1"/>
          <p:nvPr/>
        </p:nvSpPr>
        <p:spPr>
          <a:xfrm rot="-360000">
            <a:off x="147341" y="409444"/>
            <a:ext cx="4685283" cy="897054"/>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800"/>
              <a:buFont typeface="Comic Sans MS"/>
              <a:buNone/>
            </a:pPr>
            <a:r>
              <a:rPr b="1" lang="en-GB" sz="2800">
                <a:solidFill>
                  <a:schemeClr val="lt1"/>
                </a:solidFill>
                <a:latin typeface="Comic Sans MS"/>
                <a:ea typeface="Comic Sans MS"/>
                <a:cs typeface="Comic Sans MS"/>
                <a:sym typeface="Comic Sans MS"/>
              </a:rPr>
              <a:t>Visual indications at School’s Gate</a:t>
            </a:r>
            <a:endParaRPr/>
          </a:p>
        </p:txBody>
      </p:sp>
      <p:pic>
        <p:nvPicPr>
          <p:cNvPr id="707" name="Google Shape;707;p24"/>
          <p:cNvPicPr preferRelativeResize="0"/>
          <p:nvPr/>
        </p:nvPicPr>
        <p:blipFill rotWithShape="1">
          <a:blip r:embed="rId3">
            <a:alphaModFix/>
          </a:blip>
          <a:srcRect b="0" l="0" r="0" t="0"/>
          <a:stretch/>
        </p:blipFill>
        <p:spPr>
          <a:xfrm>
            <a:off x="222145" y="1871722"/>
            <a:ext cx="6712055" cy="3592931"/>
          </a:xfrm>
          <a:prstGeom prst="rect">
            <a:avLst/>
          </a:prstGeom>
          <a:noFill/>
          <a:ln>
            <a:noFill/>
          </a:ln>
          <a:effectLst>
            <a:outerShdw blurRad="190500" rotWithShape="0" algn="tl">
              <a:srgbClr val="000000">
                <a:alpha val="69803"/>
              </a:srgbClr>
            </a:outerShdw>
          </a:effectLst>
        </p:spPr>
      </p:pic>
      <p:sp>
        <p:nvSpPr>
          <p:cNvPr id="708" name="Google Shape;708;p24"/>
          <p:cNvSpPr txBox="1"/>
          <p:nvPr/>
        </p:nvSpPr>
        <p:spPr>
          <a:xfrm>
            <a:off x="6814461" y="926228"/>
            <a:ext cx="5540829" cy="1136512"/>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accent3"/>
              </a:buClr>
              <a:buSzPts val="2000"/>
              <a:buFont typeface="Comic Sans MS"/>
              <a:buNone/>
            </a:pPr>
            <a:r>
              <a:rPr b="1" lang="en-GB" sz="2000">
                <a:solidFill>
                  <a:schemeClr val="accent3"/>
                </a:solidFill>
                <a:latin typeface="Comic Sans MS"/>
                <a:ea typeface="Comic Sans MS"/>
                <a:cs typeface="Comic Sans MS"/>
                <a:sym typeface="Comic Sans MS"/>
              </a:rPr>
              <a:t>Green Light </a:t>
            </a:r>
            <a:r>
              <a:rPr b="1" lang="en-GB" sz="2000">
                <a:solidFill>
                  <a:schemeClr val="dk1"/>
                </a:solidFill>
                <a:latin typeface="Comic Sans MS"/>
                <a:ea typeface="Comic Sans MS"/>
                <a:cs typeface="Comic Sans MS"/>
                <a:sym typeface="Comic Sans MS"/>
              </a:rPr>
              <a:t>&lt;- Student Arrived on Time</a:t>
            </a:r>
            <a:endParaRPr/>
          </a:p>
          <a:p>
            <a:pPr indent="0" lvl="0" marL="0" marR="0" rtl="0" algn="ctr">
              <a:lnSpc>
                <a:spcPct val="150000"/>
              </a:lnSpc>
              <a:spcBef>
                <a:spcPts val="0"/>
              </a:spcBef>
              <a:spcAft>
                <a:spcPts val="0"/>
              </a:spcAft>
              <a:buClr>
                <a:srgbClr val="FF0000"/>
              </a:buClr>
              <a:buSzPts val="2000"/>
              <a:buFont typeface="Comic Sans MS"/>
              <a:buNone/>
            </a:pPr>
            <a:r>
              <a:rPr b="1" lang="en-GB" sz="2000">
                <a:solidFill>
                  <a:srgbClr val="FF0000"/>
                </a:solidFill>
                <a:latin typeface="Comic Sans MS"/>
                <a:ea typeface="Comic Sans MS"/>
                <a:cs typeface="Comic Sans MS"/>
                <a:sym typeface="Comic Sans MS"/>
              </a:rPr>
              <a:t>Red Light</a:t>
            </a:r>
            <a:r>
              <a:rPr b="1" lang="en-GB" sz="2000">
                <a:solidFill>
                  <a:schemeClr val="accent3"/>
                </a:solidFill>
                <a:latin typeface="Comic Sans MS"/>
                <a:ea typeface="Comic Sans MS"/>
                <a:cs typeface="Comic Sans MS"/>
                <a:sym typeface="Comic Sans MS"/>
              </a:rPr>
              <a:t> </a:t>
            </a:r>
            <a:r>
              <a:rPr b="1" lang="en-GB" sz="2000">
                <a:solidFill>
                  <a:schemeClr val="dk1"/>
                </a:solidFill>
                <a:latin typeface="Comic Sans MS"/>
                <a:ea typeface="Comic Sans MS"/>
                <a:cs typeface="Comic Sans MS"/>
                <a:sym typeface="Comic Sans MS"/>
              </a:rPr>
              <a:t>&lt;- Student Arrived Late</a:t>
            </a:r>
            <a:endParaRPr b="1" sz="2000">
              <a:solidFill>
                <a:schemeClr val="dk1"/>
              </a:solidFill>
              <a:latin typeface="Comic Sans MS"/>
              <a:ea typeface="Comic Sans MS"/>
              <a:cs typeface="Comic Sans MS"/>
              <a:sym typeface="Comic Sans MS"/>
            </a:endParaRPr>
          </a:p>
          <a:p>
            <a:pPr indent="0" lvl="0" marL="0" marR="0" rtl="0" algn="ctr">
              <a:lnSpc>
                <a:spcPct val="150000"/>
              </a:lnSpc>
              <a:spcBef>
                <a:spcPts val="0"/>
              </a:spcBef>
              <a:spcAft>
                <a:spcPts val="0"/>
              </a:spcAft>
              <a:buClr>
                <a:schemeClr val="dk1"/>
              </a:buClr>
              <a:buSzPts val="2000"/>
              <a:buFont typeface="Comic Sans MS"/>
              <a:buNone/>
            </a:pPr>
            <a:r>
              <a:t/>
            </a:r>
            <a:endParaRPr b="1" sz="2000">
              <a:solidFill>
                <a:schemeClr val="dk1"/>
              </a:solidFill>
              <a:latin typeface="Comic Sans MS"/>
              <a:ea typeface="Comic Sans MS"/>
              <a:cs typeface="Comic Sans MS"/>
              <a:sym typeface="Comic Sans MS"/>
            </a:endParaRPr>
          </a:p>
        </p:txBody>
      </p:sp>
      <p:pic>
        <p:nvPicPr>
          <p:cNvPr id="709" name="Google Shape;709;p24"/>
          <p:cNvPicPr preferRelativeResize="0"/>
          <p:nvPr/>
        </p:nvPicPr>
        <p:blipFill rotWithShape="1">
          <a:blip r:embed="rId4">
            <a:alphaModFix/>
          </a:blip>
          <a:srcRect b="0" l="0" r="0" t="0"/>
          <a:stretch/>
        </p:blipFill>
        <p:spPr>
          <a:xfrm>
            <a:off x="7506716" y="2351985"/>
            <a:ext cx="4408714" cy="242781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
        <p:nvSpPr>
          <p:cNvPr id="710" name="Google Shape;710;p24"/>
          <p:cNvSpPr/>
          <p:nvPr/>
        </p:nvSpPr>
        <p:spPr>
          <a:xfrm flipH="1" rot="1641806">
            <a:off x="8445205" y="2743090"/>
            <a:ext cx="1653276" cy="322985"/>
          </a:xfrm>
          <a:prstGeom prst="parallelogram">
            <a:avLst>
              <a:gd fmla="val 25000" name="adj"/>
            </a:avLst>
          </a:prstGeom>
          <a:gradFill>
            <a:gsLst>
              <a:gs pos="0">
                <a:srgbClr val="004177"/>
              </a:gs>
              <a:gs pos="50000">
                <a:srgbClr val="005EAC"/>
              </a:gs>
              <a:gs pos="100000">
                <a:srgbClr val="0072CE"/>
              </a:gs>
            </a:gsLst>
            <a:lin ang="0" scaled="0"/>
          </a:gradFill>
          <a:ln cap="flat" cmpd="sng" w="12700">
            <a:solidFill>
              <a:srgbClr val="00206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711" name="Google Shape;711;p24"/>
          <p:cNvSpPr txBox="1"/>
          <p:nvPr/>
        </p:nvSpPr>
        <p:spPr>
          <a:xfrm rot="1583594">
            <a:off x="8524209" y="2783098"/>
            <a:ext cx="1715411" cy="341383"/>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C1DCFE"/>
              </a:buClr>
              <a:buSzPts val="1000"/>
              <a:buFont typeface="Courier New"/>
              <a:buNone/>
            </a:pPr>
            <a:r>
              <a:rPr b="1" lang="en-GB" sz="1000">
                <a:solidFill>
                  <a:srgbClr val="C1DCFE"/>
                </a:solidFill>
                <a:latin typeface="Courier New"/>
                <a:ea typeface="Courier New"/>
                <a:cs typeface="Courier New"/>
                <a:sym typeface="Courier New"/>
              </a:rPr>
              <a:t>Muhammad Orhan</a:t>
            </a:r>
            <a:endParaRPr/>
          </a:p>
          <a:p>
            <a:pPr indent="0" lvl="0" marL="0" marR="0" rtl="0" algn="l">
              <a:lnSpc>
                <a:spcPct val="90000"/>
              </a:lnSpc>
              <a:spcBef>
                <a:spcPts val="0"/>
              </a:spcBef>
              <a:spcAft>
                <a:spcPts val="0"/>
              </a:spcAft>
              <a:buClr>
                <a:srgbClr val="C1DCFE"/>
              </a:buClr>
              <a:buSzPts val="1000"/>
              <a:buFont typeface="Courier New"/>
              <a:buNone/>
            </a:pPr>
            <a:r>
              <a:rPr b="1" lang="en-GB" sz="1000">
                <a:solidFill>
                  <a:srgbClr val="C1DCFE"/>
                </a:solidFill>
                <a:latin typeface="Courier New"/>
                <a:ea typeface="Courier New"/>
                <a:cs typeface="Courier New"/>
                <a:sym typeface="Courier New"/>
              </a:rPr>
              <a:t>Arrived on Time</a:t>
            </a:r>
            <a:endParaRPr b="1" sz="1000">
              <a:solidFill>
                <a:srgbClr val="C1DCFE"/>
              </a:solidFill>
              <a:latin typeface="Courier New"/>
              <a:ea typeface="Courier New"/>
              <a:cs typeface="Courier New"/>
              <a:sym typeface="Courier New"/>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5" name="Shape 715"/>
        <p:cNvGrpSpPr/>
        <p:nvPr/>
      </p:nvGrpSpPr>
      <p:grpSpPr>
        <a:xfrm>
          <a:off x="0" y="0"/>
          <a:ext cx="0" cy="0"/>
          <a:chOff x="0" y="0"/>
          <a:chExt cx="0" cy="0"/>
        </a:xfrm>
      </p:grpSpPr>
      <p:sp>
        <p:nvSpPr>
          <p:cNvPr id="716" name="Google Shape;716;p25"/>
          <p:cNvSpPr txBox="1"/>
          <p:nvPr>
            <p:ph idx="11" type="ftr"/>
          </p:nvPr>
        </p:nvSpPr>
        <p:spPr>
          <a:xfrm>
            <a:off x="2449050" y="6130895"/>
            <a:ext cx="4412929" cy="411420"/>
          </a:xfrm>
          <a:prstGeom prst="rect">
            <a:avLst/>
          </a:prstGeom>
          <a:noFill/>
          <a:ln>
            <a:noFill/>
          </a:ln>
        </p:spPr>
        <p:txBody>
          <a:bodyPr anchorCtr="0" anchor="ctr" bIns="45700" lIns="0" spcFirstLastPara="1" rIns="91425" wrap="square" tIns="45700">
            <a:noAutofit/>
          </a:bodyPr>
          <a:lstStyle/>
          <a:p>
            <a:pPr indent="0" lvl="0" marL="0" rtl="0" algn="ctr">
              <a:spcBef>
                <a:spcPts val="0"/>
              </a:spcBef>
              <a:spcAft>
                <a:spcPts val="0"/>
              </a:spcAft>
              <a:buNone/>
            </a:pPr>
            <a:r>
              <a:rPr lang="en-GB"/>
              <a:t>Desktop Version</a:t>
            </a:r>
            <a:endParaRPr/>
          </a:p>
        </p:txBody>
      </p:sp>
      <p:sp>
        <p:nvSpPr>
          <p:cNvPr id="717" name="Google Shape;717;p25"/>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pic>
        <p:nvPicPr>
          <p:cNvPr id="718" name="Google Shape;718;p25"/>
          <p:cNvPicPr preferRelativeResize="0"/>
          <p:nvPr/>
        </p:nvPicPr>
        <p:blipFill rotWithShape="1">
          <a:blip r:embed="rId3">
            <a:alphaModFix/>
          </a:blip>
          <a:srcRect b="0" l="0" r="0" t="0"/>
          <a:stretch/>
        </p:blipFill>
        <p:spPr>
          <a:xfrm>
            <a:off x="250378" y="1384070"/>
            <a:ext cx="8810275" cy="4726345"/>
          </a:xfrm>
          <a:prstGeom prst="rect">
            <a:avLst/>
          </a:prstGeom>
          <a:noFill/>
          <a:ln>
            <a:noFill/>
          </a:ln>
          <a:effectLst>
            <a:outerShdw blurRad="190500" rotWithShape="0" algn="tl">
              <a:srgbClr val="000000">
                <a:alpha val="69803"/>
              </a:srgbClr>
            </a:outerShdw>
          </a:effectLst>
        </p:spPr>
      </p:pic>
      <p:sp>
        <p:nvSpPr>
          <p:cNvPr id="719" name="Google Shape;719;p25"/>
          <p:cNvSpPr txBox="1"/>
          <p:nvPr/>
        </p:nvSpPr>
        <p:spPr>
          <a:xfrm>
            <a:off x="9437447" y="5193606"/>
            <a:ext cx="2218441" cy="411420"/>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GB" sz="1600">
                <a:solidFill>
                  <a:schemeClr val="lt2"/>
                </a:solidFill>
                <a:latin typeface="Comic Sans MS"/>
                <a:ea typeface="Comic Sans MS"/>
                <a:cs typeface="Comic Sans MS"/>
                <a:sym typeface="Comic Sans MS"/>
              </a:rPr>
              <a:t>Android Version</a:t>
            </a:r>
            <a:endParaRPr b="1" sz="1600">
              <a:solidFill>
                <a:schemeClr val="lt2"/>
              </a:solidFill>
              <a:latin typeface="Comic Sans MS"/>
              <a:ea typeface="Comic Sans MS"/>
              <a:cs typeface="Comic Sans MS"/>
              <a:sym typeface="Comic Sans MS"/>
            </a:endParaRPr>
          </a:p>
        </p:txBody>
      </p:sp>
      <p:grpSp>
        <p:nvGrpSpPr>
          <p:cNvPr id="720" name="Google Shape;720;p25"/>
          <p:cNvGrpSpPr/>
          <p:nvPr/>
        </p:nvGrpSpPr>
        <p:grpSpPr>
          <a:xfrm>
            <a:off x="9399348" y="723900"/>
            <a:ext cx="2420370" cy="4709310"/>
            <a:chOff x="9116312" y="723900"/>
            <a:chExt cx="2420370" cy="4709310"/>
          </a:xfrm>
        </p:grpSpPr>
        <p:grpSp>
          <p:nvGrpSpPr>
            <p:cNvPr id="721" name="Google Shape;721;p25"/>
            <p:cNvGrpSpPr/>
            <p:nvPr/>
          </p:nvGrpSpPr>
          <p:grpSpPr>
            <a:xfrm>
              <a:off x="9116312" y="723900"/>
              <a:ext cx="2420370" cy="4540006"/>
              <a:chOff x="9040110" y="723900"/>
              <a:chExt cx="2420370" cy="4540006"/>
            </a:xfrm>
          </p:grpSpPr>
          <p:pic>
            <p:nvPicPr>
              <p:cNvPr id="722" name="Google Shape;722;p25"/>
              <p:cNvPicPr preferRelativeResize="0"/>
              <p:nvPr/>
            </p:nvPicPr>
            <p:blipFill rotWithShape="1">
              <a:blip r:embed="rId4">
                <a:alphaModFix/>
              </a:blip>
              <a:srcRect b="0" l="0" r="0" t="0"/>
              <a:stretch/>
            </p:blipFill>
            <p:spPr>
              <a:xfrm rot="5340000">
                <a:off x="7956706" y="2033393"/>
                <a:ext cx="4333653" cy="2091531"/>
              </a:xfrm>
              <a:prstGeom prst="rect">
                <a:avLst/>
              </a:prstGeom>
              <a:noFill/>
              <a:ln>
                <a:noFill/>
              </a:ln>
            </p:spPr>
          </p:pic>
          <p:sp>
            <p:nvSpPr>
              <p:cNvPr id="723" name="Google Shape;723;p25"/>
              <p:cNvSpPr/>
              <p:nvPr/>
            </p:nvSpPr>
            <p:spPr>
              <a:xfrm>
                <a:off x="9078209" y="896039"/>
                <a:ext cx="2062231" cy="4334771"/>
              </a:xfrm>
              <a:prstGeom prst="roundRect">
                <a:avLst>
                  <a:gd fmla="val 16667" name="adj"/>
                </a:avLst>
              </a:prstGeom>
              <a:noFill/>
              <a:ln cap="flat" cmpd="sng" w="762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724" name="Google Shape;724;p25"/>
              <p:cNvSpPr/>
              <p:nvPr/>
            </p:nvSpPr>
            <p:spPr>
              <a:xfrm>
                <a:off x="11018520" y="723900"/>
                <a:ext cx="327660" cy="27528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725" name="Google Shape;725;p25"/>
              <p:cNvSpPr/>
              <p:nvPr/>
            </p:nvSpPr>
            <p:spPr>
              <a:xfrm>
                <a:off x="11132820" y="3505200"/>
                <a:ext cx="327660" cy="147828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sp>
          <p:nvSpPr>
            <p:cNvPr id="726" name="Google Shape;726;p25"/>
            <p:cNvSpPr/>
            <p:nvPr/>
          </p:nvSpPr>
          <p:spPr>
            <a:xfrm rot="-3482322">
              <a:off x="11030625" y="5016388"/>
              <a:ext cx="486369" cy="275285"/>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sp>
        <p:nvSpPr>
          <p:cNvPr id="727" name="Google Shape;727;p25"/>
          <p:cNvSpPr txBox="1"/>
          <p:nvPr/>
        </p:nvSpPr>
        <p:spPr>
          <a:xfrm>
            <a:off x="9356043" y="182348"/>
            <a:ext cx="2253452" cy="492565"/>
          </a:xfrm>
          <a:prstGeom prst="rect">
            <a:avLst/>
          </a:prstGeom>
          <a:solidFill>
            <a:schemeClr val="dk2"/>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1600"/>
              <a:buFont typeface="Comic Sans MS"/>
              <a:buNone/>
            </a:pPr>
            <a:r>
              <a:rPr b="1" lang="en-GB" sz="1600">
                <a:solidFill>
                  <a:schemeClr val="lt1"/>
                </a:solidFill>
                <a:latin typeface="Comic Sans MS"/>
                <a:ea typeface="Comic Sans MS"/>
                <a:cs typeface="Comic Sans MS"/>
                <a:sym typeface="Comic Sans MS"/>
              </a:rPr>
              <a:t>Teacher’s App</a:t>
            </a:r>
            <a:endParaRPr/>
          </a:p>
          <a:p>
            <a:pPr indent="0" lvl="0" marL="0" marR="0" rtl="0" algn="ctr">
              <a:lnSpc>
                <a:spcPct val="90000"/>
              </a:lnSpc>
              <a:spcBef>
                <a:spcPts val="0"/>
              </a:spcBef>
              <a:spcAft>
                <a:spcPts val="0"/>
              </a:spcAft>
              <a:buClr>
                <a:srgbClr val="83BAFF"/>
              </a:buClr>
              <a:buSzPts val="1600"/>
              <a:buFont typeface="Comic Sans MS"/>
              <a:buNone/>
            </a:pPr>
            <a:r>
              <a:rPr b="1" lang="en-GB" sz="1600">
                <a:solidFill>
                  <a:srgbClr val="83BAFF"/>
                </a:solidFill>
                <a:latin typeface="Comic Sans MS"/>
                <a:ea typeface="Comic Sans MS"/>
                <a:cs typeface="Comic Sans MS"/>
                <a:sym typeface="Comic Sans MS"/>
              </a:rPr>
              <a:t>Manual Attendance</a:t>
            </a:r>
            <a:endParaRPr b="1" sz="1600">
              <a:solidFill>
                <a:srgbClr val="83BAFF"/>
              </a:solidFill>
              <a:latin typeface="Comic Sans MS"/>
              <a:ea typeface="Comic Sans MS"/>
              <a:cs typeface="Comic Sans MS"/>
              <a:sym typeface="Comic Sans MS"/>
            </a:endParaRPr>
          </a:p>
        </p:txBody>
      </p:sp>
      <p:sp>
        <p:nvSpPr>
          <p:cNvPr id="728" name="Google Shape;728;p25"/>
          <p:cNvSpPr txBox="1"/>
          <p:nvPr/>
        </p:nvSpPr>
        <p:spPr>
          <a:xfrm rot="-360000">
            <a:off x="406967" y="239033"/>
            <a:ext cx="3758072" cy="817328"/>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800"/>
              <a:buFont typeface="Comic Sans MS"/>
              <a:buNone/>
            </a:pPr>
            <a:r>
              <a:rPr b="1" lang="en-GB" sz="2800">
                <a:solidFill>
                  <a:schemeClr val="lt1"/>
                </a:solidFill>
                <a:latin typeface="Comic Sans MS"/>
                <a:ea typeface="Comic Sans MS"/>
                <a:cs typeface="Comic Sans MS"/>
                <a:sym typeface="Comic Sans MS"/>
              </a:rPr>
              <a:t>RFID Automated Attendance Log</a:t>
            </a:r>
            <a:endParaRPr b="1" sz="2800">
              <a:solidFill>
                <a:schemeClr val="lt1"/>
              </a:solidFill>
              <a:latin typeface="Comic Sans MS"/>
              <a:ea typeface="Comic Sans MS"/>
              <a:cs typeface="Comic Sans MS"/>
              <a:sym typeface="Comic Sans M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2" name="Shape 732"/>
        <p:cNvGrpSpPr/>
        <p:nvPr/>
      </p:nvGrpSpPr>
      <p:grpSpPr>
        <a:xfrm>
          <a:off x="0" y="0"/>
          <a:ext cx="0" cy="0"/>
          <a:chOff x="0" y="0"/>
          <a:chExt cx="0" cy="0"/>
        </a:xfrm>
      </p:grpSpPr>
      <p:sp>
        <p:nvSpPr>
          <p:cNvPr id="733" name="Google Shape;733;p26"/>
          <p:cNvSpPr txBox="1"/>
          <p:nvPr>
            <p:ph idx="11" type="ftr"/>
          </p:nvPr>
        </p:nvSpPr>
        <p:spPr>
          <a:xfrm>
            <a:off x="2449050" y="6130895"/>
            <a:ext cx="4412929" cy="411420"/>
          </a:xfrm>
          <a:prstGeom prst="rect">
            <a:avLst/>
          </a:prstGeom>
          <a:noFill/>
          <a:ln>
            <a:noFill/>
          </a:ln>
        </p:spPr>
        <p:txBody>
          <a:bodyPr anchorCtr="0" anchor="ctr" bIns="45700" lIns="0" spcFirstLastPara="1" rIns="91425" wrap="square" tIns="45700">
            <a:noAutofit/>
          </a:bodyPr>
          <a:lstStyle/>
          <a:p>
            <a:pPr indent="0" lvl="0" marL="0" rtl="0" algn="ctr">
              <a:spcBef>
                <a:spcPts val="0"/>
              </a:spcBef>
              <a:spcAft>
                <a:spcPts val="0"/>
              </a:spcAft>
              <a:buNone/>
            </a:pPr>
            <a:r>
              <a:rPr lang="en-GB"/>
              <a:t>Desktop Version</a:t>
            </a:r>
            <a:endParaRPr/>
          </a:p>
        </p:txBody>
      </p:sp>
      <p:sp>
        <p:nvSpPr>
          <p:cNvPr id="734" name="Google Shape;734;p26"/>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735" name="Google Shape;735;p26"/>
          <p:cNvSpPr txBox="1"/>
          <p:nvPr/>
        </p:nvSpPr>
        <p:spPr>
          <a:xfrm>
            <a:off x="8328225" y="3760347"/>
            <a:ext cx="2218441" cy="411420"/>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GB" sz="1600">
                <a:solidFill>
                  <a:schemeClr val="lt2"/>
                </a:solidFill>
                <a:latin typeface="Comic Sans MS"/>
                <a:ea typeface="Comic Sans MS"/>
                <a:cs typeface="Comic Sans MS"/>
                <a:sym typeface="Comic Sans MS"/>
              </a:rPr>
              <a:t>Received SMS</a:t>
            </a:r>
            <a:endParaRPr/>
          </a:p>
        </p:txBody>
      </p:sp>
      <p:sp>
        <p:nvSpPr>
          <p:cNvPr id="736" name="Google Shape;736;p26"/>
          <p:cNvSpPr txBox="1"/>
          <p:nvPr/>
        </p:nvSpPr>
        <p:spPr>
          <a:xfrm rot="-360000">
            <a:off x="159379" y="285895"/>
            <a:ext cx="4680925" cy="817328"/>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Comic Sans MS"/>
              <a:buNone/>
            </a:pPr>
            <a:r>
              <a:rPr b="1" lang="en-GB" sz="2800">
                <a:solidFill>
                  <a:schemeClr val="lt1"/>
                </a:solidFill>
                <a:latin typeface="Comic Sans MS"/>
                <a:ea typeface="Comic Sans MS"/>
                <a:cs typeface="Comic Sans MS"/>
                <a:sym typeface="Comic Sans MS"/>
              </a:rPr>
              <a:t>Generate SMS for whole Class &amp; send on one click</a:t>
            </a:r>
            <a:endParaRPr b="1" sz="2800">
              <a:solidFill>
                <a:schemeClr val="lt1"/>
              </a:solidFill>
              <a:latin typeface="Comic Sans MS"/>
              <a:ea typeface="Comic Sans MS"/>
              <a:cs typeface="Comic Sans MS"/>
              <a:sym typeface="Comic Sans MS"/>
            </a:endParaRPr>
          </a:p>
        </p:txBody>
      </p:sp>
      <p:pic>
        <p:nvPicPr>
          <p:cNvPr id="737" name="Google Shape;737;p26"/>
          <p:cNvPicPr preferRelativeResize="0"/>
          <p:nvPr/>
        </p:nvPicPr>
        <p:blipFill rotWithShape="1">
          <a:blip r:embed="rId3">
            <a:alphaModFix/>
          </a:blip>
          <a:srcRect b="0" l="0" r="0" t="0"/>
          <a:stretch/>
        </p:blipFill>
        <p:spPr>
          <a:xfrm>
            <a:off x="2109789" y="1250536"/>
            <a:ext cx="4824411" cy="4777831"/>
          </a:xfrm>
          <a:prstGeom prst="rect">
            <a:avLst/>
          </a:prstGeom>
          <a:noFill/>
          <a:ln>
            <a:noFill/>
          </a:ln>
          <a:effectLst>
            <a:outerShdw blurRad="190500" rotWithShape="0" algn="tl">
              <a:srgbClr val="000000">
                <a:alpha val="69803"/>
              </a:srgbClr>
            </a:outerShdw>
          </a:effectLst>
        </p:spPr>
      </p:pic>
      <p:pic>
        <p:nvPicPr>
          <p:cNvPr id="738" name="Google Shape;738;p26"/>
          <p:cNvPicPr preferRelativeResize="0"/>
          <p:nvPr/>
        </p:nvPicPr>
        <p:blipFill rotWithShape="1">
          <a:blip r:embed="rId4">
            <a:alphaModFix/>
          </a:blip>
          <a:srcRect b="0" l="0" r="0" t="0"/>
          <a:stretch/>
        </p:blipFill>
        <p:spPr>
          <a:xfrm>
            <a:off x="7950444" y="1566129"/>
            <a:ext cx="2974005" cy="2223518"/>
          </a:xfrm>
          <a:prstGeom prst="rect">
            <a:avLst/>
          </a:prstGeom>
          <a:noFill/>
          <a:ln>
            <a:noFill/>
          </a:ln>
        </p:spPr>
      </p:pic>
      <p:cxnSp>
        <p:nvCxnSpPr>
          <p:cNvPr id="739" name="Google Shape;739;p26"/>
          <p:cNvCxnSpPr/>
          <p:nvPr/>
        </p:nvCxnSpPr>
        <p:spPr>
          <a:xfrm flipH="1" rot="10800000">
            <a:off x="6934200" y="3966086"/>
            <a:ext cx="1567500" cy="1531200"/>
          </a:xfrm>
          <a:prstGeom prst="bentConnector3">
            <a:avLst>
              <a:gd fmla="val 50000" name="adj1"/>
            </a:avLst>
          </a:prstGeom>
          <a:noFill/>
          <a:ln cap="flat" cmpd="sng" w="9525">
            <a:solidFill>
              <a:schemeClr val="accent1"/>
            </a:solidFill>
            <a:prstDash val="solid"/>
            <a:miter lim="800000"/>
            <a:headEnd len="sm" w="sm" type="none"/>
            <a:tailEnd len="med" w="med" type="stealth"/>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3" name="Shape 743"/>
        <p:cNvGrpSpPr/>
        <p:nvPr/>
      </p:nvGrpSpPr>
      <p:grpSpPr>
        <a:xfrm>
          <a:off x="0" y="0"/>
          <a:ext cx="0" cy="0"/>
          <a:chOff x="0" y="0"/>
          <a:chExt cx="0" cy="0"/>
        </a:xfrm>
      </p:grpSpPr>
      <p:sp>
        <p:nvSpPr>
          <p:cNvPr id="744" name="Google Shape;744;p27"/>
          <p:cNvSpPr txBox="1"/>
          <p:nvPr>
            <p:ph idx="11" type="ftr"/>
          </p:nvPr>
        </p:nvSpPr>
        <p:spPr>
          <a:xfrm>
            <a:off x="2449050" y="6130895"/>
            <a:ext cx="4412929" cy="411420"/>
          </a:xfrm>
          <a:prstGeom prst="rect">
            <a:avLst/>
          </a:prstGeom>
          <a:noFill/>
          <a:ln>
            <a:noFill/>
          </a:ln>
        </p:spPr>
        <p:txBody>
          <a:bodyPr anchorCtr="0" anchor="ctr" bIns="45700" lIns="0" spcFirstLastPara="1" rIns="91425" wrap="square" tIns="45700">
            <a:noAutofit/>
          </a:bodyPr>
          <a:lstStyle/>
          <a:p>
            <a:pPr indent="0" lvl="0" marL="0" rtl="0" algn="ctr">
              <a:spcBef>
                <a:spcPts val="0"/>
              </a:spcBef>
              <a:spcAft>
                <a:spcPts val="0"/>
              </a:spcAft>
              <a:buNone/>
            </a:pPr>
            <a:r>
              <a:rPr lang="en-GB"/>
              <a:t>Desktop Version</a:t>
            </a:r>
            <a:endParaRPr/>
          </a:p>
        </p:txBody>
      </p:sp>
      <p:sp>
        <p:nvSpPr>
          <p:cNvPr id="745" name="Google Shape;745;p27"/>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746" name="Google Shape;746;p27"/>
          <p:cNvSpPr txBox="1"/>
          <p:nvPr/>
        </p:nvSpPr>
        <p:spPr>
          <a:xfrm>
            <a:off x="8328225" y="3760347"/>
            <a:ext cx="2218441" cy="411420"/>
          </a:xfrm>
          <a:prstGeom prst="rect">
            <a:avLst/>
          </a:prstGeom>
          <a:no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1" lang="en-GB" sz="1600">
                <a:solidFill>
                  <a:schemeClr val="lt2"/>
                </a:solidFill>
                <a:latin typeface="Comic Sans MS"/>
                <a:ea typeface="Comic Sans MS"/>
                <a:cs typeface="Comic Sans MS"/>
                <a:sym typeface="Comic Sans MS"/>
              </a:rPr>
              <a:t>Received SMS</a:t>
            </a:r>
            <a:endParaRPr/>
          </a:p>
        </p:txBody>
      </p:sp>
      <p:sp>
        <p:nvSpPr>
          <p:cNvPr id="747" name="Google Shape;747;p27"/>
          <p:cNvSpPr txBox="1"/>
          <p:nvPr/>
        </p:nvSpPr>
        <p:spPr>
          <a:xfrm rot="-360000">
            <a:off x="159379" y="285895"/>
            <a:ext cx="4680925" cy="817328"/>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Comic Sans MS"/>
              <a:buNone/>
            </a:pPr>
            <a:r>
              <a:rPr b="1" lang="en-GB" sz="2800">
                <a:solidFill>
                  <a:schemeClr val="lt1"/>
                </a:solidFill>
                <a:latin typeface="Comic Sans MS"/>
                <a:ea typeface="Comic Sans MS"/>
                <a:cs typeface="Comic Sans MS"/>
                <a:sym typeface="Comic Sans MS"/>
              </a:rPr>
              <a:t>Generate SMS for Staff &amp; send on one click</a:t>
            </a:r>
            <a:endParaRPr b="1" sz="2800">
              <a:solidFill>
                <a:schemeClr val="lt1"/>
              </a:solidFill>
              <a:latin typeface="Comic Sans MS"/>
              <a:ea typeface="Comic Sans MS"/>
              <a:cs typeface="Comic Sans MS"/>
              <a:sym typeface="Comic Sans MS"/>
            </a:endParaRPr>
          </a:p>
        </p:txBody>
      </p:sp>
      <p:cxnSp>
        <p:nvCxnSpPr>
          <p:cNvPr id="748" name="Google Shape;748;p27"/>
          <p:cNvCxnSpPr/>
          <p:nvPr/>
        </p:nvCxnSpPr>
        <p:spPr>
          <a:xfrm flipH="1" rot="10800000">
            <a:off x="6934200" y="3966086"/>
            <a:ext cx="1567500" cy="1531200"/>
          </a:xfrm>
          <a:prstGeom prst="bentConnector3">
            <a:avLst>
              <a:gd fmla="val 50000" name="adj1"/>
            </a:avLst>
          </a:prstGeom>
          <a:noFill/>
          <a:ln cap="flat" cmpd="sng" w="9525">
            <a:solidFill>
              <a:schemeClr val="accent1"/>
            </a:solidFill>
            <a:prstDash val="solid"/>
            <a:miter lim="800000"/>
            <a:headEnd len="sm" w="sm" type="none"/>
            <a:tailEnd len="med" w="med" type="stealth"/>
          </a:ln>
        </p:spPr>
      </p:cxnSp>
      <p:pic>
        <p:nvPicPr>
          <p:cNvPr id="749" name="Google Shape;749;p27"/>
          <p:cNvPicPr preferRelativeResize="0"/>
          <p:nvPr/>
        </p:nvPicPr>
        <p:blipFill rotWithShape="1">
          <a:blip r:embed="rId3">
            <a:alphaModFix/>
          </a:blip>
          <a:srcRect b="0" l="0" r="0" t="0"/>
          <a:stretch/>
        </p:blipFill>
        <p:spPr>
          <a:xfrm>
            <a:off x="2212527" y="1345630"/>
            <a:ext cx="4738355" cy="4718277"/>
          </a:xfrm>
          <a:prstGeom prst="rect">
            <a:avLst/>
          </a:prstGeom>
          <a:noFill/>
          <a:ln>
            <a:noFill/>
          </a:ln>
          <a:effectLst>
            <a:outerShdw blurRad="190500" rotWithShape="0" algn="tl">
              <a:srgbClr val="000000">
                <a:alpha val="69803"/>
              </a:srgbClr>
            </a:outerShdw>
          </a:effectLst>
        </p:spPr>
      </p:pic>
      <p:pic>
        <p:nvPicPr>
          <p:cNvPr descr="Image result for teacher clip art" id="750" name="Google Shape;750;p27"/>
          <p:cNvPicPr preferRelativeResize="0"/>
          <p:nvPr/>
        </p:nvPicPr>
        <p:blipFill rotWithShape="1">
          <a:blip r:embed="rId4">
            <a:alphaModFix/>
          </a:blip>
          <a:srcRect b="0" l="0" r="0" t="0"/>
          <a:stretch/>
        </p:blipFill>
        <p:spPr>
          <a:xfrm>
            <a:off x="8779098" y="1345630"/>
            <a:ext cx="1098647" cy="2339975"/>
          </a:xfrm>
          <a:prstGeom prst="rect">
            <a:avLst/>
          </a:prstGeom>
          <a:noFill/>
          <a:ln>
            <a:noFill/>
          </a:ln>
        </p:spPr>
      </p:pic>
      <p:pic>
        <p:nvPicPr>
          <p:cNvPr descr="Image result for teacher  clip art&quot;" id="751" name="Google Shape;751;p27">
            <a:hlinkClick r:id="rId5"/>
          </p:cNvPr>
          <p:cNvPicPr preferRelativeResize="0"/>
          <p:nvPr/>
        </p:nvPicPr>
        <p:blipFill rotWithShape="1">
          <a:blip r:embed="rId6">
            <a:alphaModFix/>
          </a:blip>
          <a:srcRect b="0" l="0" r="0" t="0"/>
          <a:stretch/>
        </p:blipFill>
        <p:spPr>
          <a:xfrm>
            <a:off x="10325385" y="2351994"/>
            <a:ext cx="1568695" cy="226286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5" name="Shape 755"/>
        <p:cNvGrpSpPr/>
        <p:nvPr/>
      </p:nvGrpSpPr>
      <p:grpSpPr>
        <a:xfrm>
          <a:off x="0" y="0"/>
          <a:ext cx="0" cy="0"/>
          <a:chOff x="0" y="0"/>
          <a:chExt cx="0" cy="0"/>
        </a:xfrm>
      </p:grpSpPr>
      <p:sp>
        <p:nvSpPr>
          <p:cNvPr id="756" name="Google Shape;756;p28"/>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757" name="Google Shape;757;p28"/>
          <p:cNvSpPr txBox="1"/>
          <p:nvPr/>
        </p:nvSpPr>
        <p:spPr>
          <a:xfrm rot="-360000">
            <a:off x="151169" y="411884"/>
            <a:ext cx="2285127" cy="534678"/>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800"/>
              <a:buFont typeface="Comic Sans MS"/>
              <a:buNone/>
            </a:pPr>
            <a:r>
              <a:rPr b="1" lang="en-GB" sz="2800">
                <a:solidFill>
                  <a:schemeClr val="lt1"/>
                </a:solidFill>
                <a:latin typeface="Comic Sans MS"/>
                <a:ea typeface="Comic Sans MS"/>
                <a:cs typeface="Comic Sans MS"/>
                <a:sym typeface="Comic Sans MS"/>
              </a:rPr>
              <a:t>Models</a:t>
            </a:r>
            <a:endParaRPr b="1" sz="2800">
              <a:solidFill>
                <a:schemeClr val="lt1"/>
              </a:solidFill>
              <a:latin typeface="Comic Sans MS"/>
              <a:ea typeface="Comic Sans MS"/>
              <a:cs typeface="Comic Sans MS"/>
              <a:sym typeface="Comic Sans MS"/>
            </a:endParaRPr>
          </a:p>
        </p:txBody>
      </p:sp>
      <p:sp>
        <p:nvSpPr>
          <p:cNvPr id="758" name="Google Shape;758;p28"/>
          <p:cNvSpPr txBox="1"/>
          <p:nvPr/>
        </p:nvSpPr>
        <p:spPr>
          <a:xfrm>
            <a:off x="8794484" y="4972969"/>
            <a:ext cx="3032374" cy="411420"/>
          </a:xfrm>
          <a:prstGeom prst="rect">
            <a:avLst/>
          </a:prstGeom>
          <a:solidFill>
            <a:schemeClr val="lt1"/>
          </a:solidFill>
          <a:ln>
            <a:noFill/>
          </a:ln>
        </p:spPr>
        <p:txBody>
          <a:bodyPr anchorCtr="0" anchor="ctr" bIns="45700" lIns="0" spcFirstLastPara="1" rIns="91425" wrap="square" tIns="45700">
            <a:noAutofit/>
          </a:bodyPr>
          <a:lstStyle/>
          <a:p>
            <a:pPr indent="0" lvl="0" marL="0" marR="0" rtl="0" algn="ctr">
              <a:spcBef>
                <a:spcPts val="0"/>
              </a:spcBef>
              <a:spcAft>
                <a:spcPts val="0"/>
              </a:spcAft>
              <a:buNone/>
            </a:pPr>
            <a:r>
              <a:rPr b="0" lang="en-GB" sz="1800">
                <a:solidFill>
                  <a:schemeClr val="dk1"/>
                </a:solidFill>
                <a:latin typeface="Libre Franklin"/>
                <a:ea typeface="Libre Franklin"/>
                <a:cs typeface="Libre Franklin"/>
                <a:sym typeface="Libre Franklin"/>
              </a:rPr>
              <a:t>Walk Through</a:t>
            </a:r>
            <a:endParaRPr/>
          </a:p>
          <a:p>
            <a:pPr indent="0" lvl="0" marL="0" marR="0" rtl="0" algn="ctr">
              <a:spcBef>
                <a:spcPts val="0"/>
              </a:spcBef>
              <a:spcAft>
                <a:spcPts val="0"/>
              </a:spcAft>
              <a:buNone/>
            </a:pPr>
            <a:r>
              <a:rPr b="0" lang="en-GB" sz="1800">
                <a:solidFill>
                  <a:schemeClr val="dk1"/>
                </a:solidFill>
                <a:latin typeface="Libre Franklin"/>
                <a:ea typeface="Libre Franklin"/>
                <a:cs typeface="Libre Franklin"/>
                <a:sym typeface="Libre Franklin"/>
              </a:rPr>
              <a:t>RFID </a:t>
            </a:r>
            <a:endParaRPr b="0" sz="1800">
              <a:solidFill>
                <a:schemeClr val="dk1"/>
              </a:solidFill>
              <a:latin typeface="Libre Franklin"/>
              <a:ea typeface="Libre Franklin"/>
              <a:cs typeface="Libre Franklin"/>
              <a:sym typeface="Libre Franklin"/>
            </a:endParaRPr>
          </a:p>
        </p:txBody>
      </p:sp>
      <p:grpSp>
        <p:nvGrpSpPr>
          <p:cNvPr id="759" name="Google Shape;759;p28"/>
          <p:cNvGrpSpPr/>
          <p:nvPr/>
        </p:nvGrpSpPr>
        <p:grpSpPr>
          <a:xfrm>
            <a:off x="373180" y="1522756"/>
            <a:ext cx="3032375" cy="3032375"/>
            <a:chOff x="796675" y="2036233"/>
            <a:chExt cx="3032375" cy="3032375"/>
          </a:xfrm>
        </p:grpSpPr>
        <p:grpSp>
          <p:nvGrpSpPr>
            <p:cNvPr id="760" name="Google Shape;760;p28"/>
            <p:cNvGrpSpPr/>
            <p:nvPr/>
          </p:nvGrpSpPr>
          <p:grpSpPr>
            <a:xfrm>
              <a:off x="796675" y="2036233"/>
              <a:ext cx="3032375" cy="3032375"/>
              <a:chOff x="1644400" y="1577975"/>
              <a:chExt cx="3429000" cy="3429000"/>
            </a:xfrm>
          </p:grpSpPr>
          <p:pic>
            <p:nvPicPr>
              <p:cNvPr descr="China Wall mounted touch screen check in information kiosk with RFID reader" id="761" name="Google Shape;761;p28"/>
              <p:cNvPicPr preferRelativeResize="0"/>
              <p:nvPr/>
            </p:nvPicPr>
            <p:blipFill rotWithShape="1">
              <a:blip r:embed="rId3">
                <a:alphaModFix/>
              </a:blip>
              <a:srcRect b="0" l="0" r="0" t="0"/>
              <a:stretch/>
            </p:blipFill>
            <p:spPr>
              <a:xfrm>
                <a:off x="1644400" y="1577975"/>
                <a:ext cx="3429000" cy="3429000"/>
              </a:xfrm>
              <a:prstGeom prst="rect">
                <a:avLst/>
              </a:prstGeom>
              <a:noFill/>
              <a:ln cap="flat" cmpd="sng" w="9525">
                <a:solidFill>
                  <a:schemeClr val="lt1"/>
                </a:solidFill>
                <a:prstDash val="solid"/>
                <a:round/>
                <a:headEnd len="sm" w="sm" type="none"/>
                <a:tailEnd len="sm" w="sm" type="none"/>
              </a:ln>
              <a:effectLst>
                <a:outerShdw blurRad="190500" rotWithShape="0" algn="tl">
                  <a:srgbClr val="000000">
                    <a:alpha val="69803"/>
                  </a:srgbClr>
                </a:outerShdw>
              </a:effectLst>
            </p:spPr>
          </p:pic>
          <p:sp>
            <p:nvSpPr>
              <p:cNvPr id="762" name="Google Shape;762;p28"/>
              <p:cNvSpPr/>
              <p:nvPr/>
            </p:nvSpPr>
            <p:spPr>
              <a:xfrm>
                <a:off x="2526982" y="2035493"/>
                <a:ext cx="1252537" cy="1123950"/>
              </a:xfrm>
              <a:custGeom>
                <a:rect b="b" l="l" r="r" t="t"/>
                <a:pathLst>
                  <a:path extrusionOk="0" h="1090612" w="1252537">
                    <a:moveTo>
                      <a:pt x="28575" y="28575"/>
                    </a:moveTo>
                    <a:lnTo>
                      <a:pt x="1252537" y="0"/>
                    </a:lnTo>
                    <a:lnTo>
                      <a:pt x="1233487" y="1090612"/>
                    </a:lnTo>
                    <a:lnTo>
                      <a:pt x="0" y="976312"/>
                    </a:lnTo>
                    <a:lnTo>
                      <a:pt x="28575" y="28575"/>
                    </a:lnTo>
                    <a:close/>
                  </a:path>
                </a:pathLst>
              </a:custGeom>
              <a:solidFill>
                <a:schemeClr val="lt1"/>
              </a:solidFill>
              <a:ln cap="flat" cmpd="sng" w="12700">
                <a:solidFill>
                  <a:srgbClr val="00439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sp>
          <p:nvSpPr>
            <p:cNvPr id="763" name="Google Shape;763;p28"/>
            <p:cNvSpPr/>
            <p:nvPr/>
          </p:nvSpPr>
          <p:spPr>
            <a:xfrm rot="266939">
              <a:off x="1595266" y="2912060"/>
              <a:ext cx="1027372"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700">
                  <a:solidFill>
                    <a:srgbClr val="002E64"/>
                  </a:solidFill>
                  <a:latin typeface="Libre Franklin"/>
                  <a:ea typeface="Libre Franklin"/>
                  <a:cs typeface="Libre Franklin"/>
                  <a:sym typeface="Libre Franklin"/>
                </a:rPr>
                <a:t>Automated Online School Attendance Management System</a:t>
              </a:r>
              <a:endParaRPr/>
            </a:p>
          </p:txBody>
        </p:sp>
        <p:pic>
          <p:nvPicPr>
            <p:cNvPr id="764" name="Google Shape;764;p28"/>
            <p:cNvPicPr preferRelativeResize="0"/>
            <p:nvPr/>
          </p:nvPicPr>
          <p:blipFill rotWithShape="1">
            <a:blip r:embed="rId4">
              <a:alphaModFix/>
            </a:blip>
            <a:srcRect b="0" l="0" r="0" t="0"/>
            <a:stretch/>
          </p:blipFill>
          <p:spPr>
            <a:xfrm>
              <a:off x="1925833" y="2575006"/>
              <a:ext cx="383576" cy="336084"/>
            </a:xfrm>
            <a:prstGeom prst="rect">
              <a:avLst/>
            </a:prstGeom>
            <a:noFill/>
            <a:ln>
              <a:noFill/>
            </a:ln>
          </p:spPr>
        </p:pic>
      </p:grpSp>
      <p:grpSp>
        <p:nvGrpSpPr>
          <p:cNvPr id="765" name="Google Shape;765;p28"/>
          <p:cNvGrpSpPr/>
          <p:nvPr/>
        </p:nvGrpSpPr>
        <p:grpSpPr>
          <a:xfrm>
            <a:off x="9479398" y="1167674"/>
            <a:ext cx="1307104" cy="3521113"/>
            <a:chOff x="10090074" y="-244803"/>
            <a:chExt cx="1307104" cy="3521113"/>
          </a:xfrm>
        </p:grpSpPr>
        <p:pic>
          <p:nvPicPr>
            <p:cNvPr id="766" name="Google Shape;766;p28"/>
            <p:cNvPicPr preferRelativeResize="0"/>
            <p:nvPr/>
          </p:nvPicPr>
          <p:blipFill rotWithShape="1">
            <a:blip r:embed="rId5">
              <a:alphaModFix/>
            </a:blip>
            <a:srcRect b="0" l="0" r="0" t="0"/>
            <a:stretch/>
          </p:blipFill>
          <p:spPr>
            <a:xfrm>
              <a:off x="10090074" y="-244803"/>
              <a:ext cx="1307104" cy="3521113"/>
            </a:xfrm>
            <a:prstGeom prst="rect">
              <a:avLst/>
            </a:prstGeom>
            <a:noFill/>
            <a:ln cap="flat" cmpd="sng" w="9525">
              <a:solidFill>
                <a:schemeClr val="lt1"/>
              </a:solidFill>
              <a:prstDash val="solid"/>
              <a:round/>
              <a:headEnd len="sm" w="sm" type="none"/>
              <a:tailEnd len="sm" w="sm" type="none"/>
            </a:ln>
            <a:effectLst>
              <a:outerShdw blurRad="190500" rotWithShape="0" algn="tl">
                <a:srgbClr val="000000">
                  <a:alpha val="69803"/>
                </a:srgbClr>
              </a:outerShdw>
            </a:effectLst>
          </p:spPr>
        </p:pic>
        <p:sp>
          <p:nvSpPr>
            <p:cNvPr id="767" name="Google Shape;767;p28"/>
            <p:cNvSpPr/>
            <p:nvPr/>
          </p:nvSpPr>
          <p:spPr>
            <a:xfrm>
              <a:off x="10090074" y="131234"/>
              <a:ext cx="181330" cy="404598"/>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sp>
        <p:nvSpPr>
          <p:cNvPr id="768" name="Google Shape;768;p28"/>
          <p:cNvSpPr/>
          <p:nvPr/>
        </p:nvSpPr>
        <p:spPr>
          <a:xfrm>
            <a:off x="5132791" y="4868410"/>
            <a:ext cx="1955984"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RFID (Standalone)</a:t>
            </a:r>
            <a:endParaRPr/>
          </a:p>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 SMS, SD Card</a:t>
            </a:r>
            <a:endParaRPr sz="1800">
              <a:solidFill>
                <a:schemeClr val="dk1"/>
              </a:solidFill>
              <a:latin typeface="Libre Franklin"/>
              <a:ea typeface="Libre Franklin"/>
              <a:cs typeface="Libre Franklin"/>
              <a:sym typeface="Libre Franklin"/>
            </a:endParaRPr>
          </a:p>
        </p:txBody>
      </p:sp>
      <p:pic>
        <p:nvPicPr>
          <p:cNvPr descr="Woman Using Rfid Key To Open Door" id="769" name="Google Shape;769;p28">
            <a:hlinkClick r:id="rId6"/>
          </p:cNvPr>
          <p:cNvPicPr preferRelativeResize="0"/>
          <p:nvPr/>
        </p:nvPicPr>
        <p:blipFill rotWithShape="1">
          <a:blip r:embed="rId7">
            <a:alphaModFix/>
          </a:blip>
          <a:srcRect b="0" l="0" r="0" t="0"/>
          <a:stretch/>
        </p:blipFill>
        <p:spPr>
          <a:xfrm>
            <a:off x="4495517" y="1522756"/>
            <a:ext cx="3032375" cy="3016877"/>
          </a:xfrm>
          <a:prstGeom prst="rect">
            <a:avLst/>
          </a:prstGeom>
          <a:noFill/>
          <a:ln cap="flat" cmpd="sng" w="9525">
            <a:solidFill>
              <a:schemeClr val="lt1"/>
            </a:solidFill>
            <a:prstDash val="solid"/>
            <a:round/>
            <a:headEnd len="sm" w="sm" type="none"/>
            <a:tailEnd len="sm" w="sm" type="none"/>
          </a:ln>
          <a:effectLst>
            <a:outerShdw blurRad="190500" rotWithShape="0" algn="tl">
              <a:srgbClr val="000000">
                <a:alpha val="69803"/>
              </a:srgbClr>
            </a:outerShdw>
          </a:effectLst>
        </p:spPr>
      </p:pic>
      <p:sp>
        <p:nvSpPr>
          <p:cNvPr id="770" name="Google Shape;770;p28"/>
          <p:cNvSpPr/>
          <p:nvPr/>
        </p:nvSpPr>
        <p:spPr>
          <a:xfrm>
            <a:off x="0" y="4688787"/>
            <a:ext cx="2387600" cy="8259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771" name="Google Shape;771;p28"/>
          <p:cNvSpPr/>
          <p:nvPr/>
        </p:nvSpPr>
        <p:spPr>
          <a:xfrm>
            <a:off x="334271" y="4819143"/>
            <a:ext cx="3014134" cy="64633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RFID (Online)</a:t>
            </a:r>
            <a:endParaRPr/>
          </a:p>
          <a:p>
            <a:pPr indent="0" lvl="0" marL="0" marR="0" rtl="0" algn="ctr">
              <a:spcBef>
                <a:spcPts val="0"/>
              </a:spcBef>
              <a:spcAft>
                <a:spcPts val="0"/>
              </a:spcAft>
              <a:buNone/>
            </a:pPr>
            <a:r>
              <a:rPr lang="en-GB" sz="1800">
                <a:solidFill>
                  <a:schemeClr val="dk1"/>
                </a:solidFill>
                <a:latin typeface="Libre Franklin"/>
                <a:ea typeface="Libre Franklin"/>
                <a:cs typeface="Libre Franklin"/>
                <a:sym typeface="Libre Franklin"/>
              </a:rPr>
              <a:t>IoT Webserver, SQL, SMS</a:t>
            </a:r>
            <a:endParaRPr sz="1800">
              <a:solidFill>
                <a:schemeClr val="dk1"/>
              </a:solidFill>
              <a:latin typeface="Libre Franklin"/>
              <a:ea typeface="Libre Franklin"/>
              <a:cs typeface="Libre Franklin"/>
              <a:sym typeface="Libre Franklin"/>
            </a:endParaRPr>
          </a:p>
        </p:txBody>
      </p:sp>
      <p:sp>
        <p:nvSpPr>
          <p:cNvPr id="772" name="Google Shape;772;p28"/>
          <p:cNvSpPr/>
          <p:nvPr/>
        </p:nvSpPr>
        <p:spPr>
          <a:xfrm>
            <a:off x="4430485" y="0"/>
            <a:ext cx="3487931" cy="13062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29"/>
          <p:cNvSpPr txBox="1"/>
          <p:nvPr>
            <p:ph type="title"/>
          </p:nvPr>
        </p:nvSpPr>
        <p:spPr>
          <a:xfrm rot="840000">
            <a:off x="7388594" y="2045086"/>
            <a:ext cx="4821219"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5500"/>
              <a:buFont typeface="Comic Sans MS"/>
              <a:buNone/>
            </a:pPr>
            <a:r>
              <a:rPr lang="en-GB"/>
              <a:t>Thank You!</a:t>
            </a:r>
            <a:endParaRPr/>
          </a:p>
        </p:txBody>
      </p:sp>
      <p:sp>
        <p:nvSpPr>
          <p:cNvPr id="778" name="Google Shape;778;p29"/>
          <p:cNvSpPr txBox="1"/>
          <p:nvPr>
            <p:ph idx="1" type="body"/>
          </p:nvPr>
        </p:nvSpPr>
        <p:spPr>
          <a:xfrm rot="720000">
            <a:off x="8526498" y="4052877"/>
            <a:ext cx="3689627" cy="642938"/>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2600"/>
              <a:buNone/>
            </a:pPr>
            <a:r>
              <a:rPr lang="en-GB"/>
              <a:t>Muhammad Mobin</a:t>
            </a:r>
            <a:endParaRPr/>
          </a:p>
        </p:txBody>
      </p:sp>
      <p:pic>
        <p:nvPicPr>
          <p:cNvPr id="779" name="Google Shape;779;p29"/>
          <p:cNvPicPr preferRelativeResize="0"/>
          <p:nvPr>
            <p:ph idx="2" type="pic"/>
          </p:nvPr>
        </p:nvPicPr>
        <p:blipFill rotWithShape="1">
          <a:blip r:embed="rId3">
            <a:alphaModFix/>
          </a:blip>
          <a:srcRect b="0" l="0" r="0" t="0"/>
          <a:stretch/>
        </p:blipFill>
        <p:spPr>
          <a:xfrm>
            <a:off x="-1600" y="1096296"/>
            <a:ext cx="6052552" cy="5259842"/>
          </a:xfrm>
          <a:prstGeom prst="rect">
            <a:avLst/>
          </a:prstGeom>
          <a:noFill/>
          <a:ln cap="flat" cmpd="sng" w="9525">
            <a:solidFill>
              <a:srgbClr val="BFBFBF"/>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379" name="Google Shape;379;p3"/>
          <p:cNvSpPr txBox="1"/>
          <p:nvPr/>
        </p:nvSpPr>
        <p:spPr>
          <a:xfrm>
            <a:off x="5214018" y="3143608"/>
            <a:ext cx="6101453"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7200">
                <a:solidFill>
                  <a:srgbClr val="7F7F7F"/>
                </a:solidFill>
                <a:latin typeface="Bookman Old Style"/>
                <a:ea typeface="Bookman Old Style"/>
                <a:cs typeface="Bookman Old Style"/>
                <a:sym typeface="Bookman Old Style"/>
              </a:rPr>
              <a:t>FPRC</a:t>
            </a:r>
            <a:endParaRPr b="1" sz="4000">
              <a:solidFill>
                <a:srgbClr val="7F7F7F"/>
              </a:solidFill>
              <a:latin typeface="Bookman Old Style"/>
              <a:ea typeface="Bookman Old Style"/>
              <a:cs typeface="Bookman Old Style"/>
              <a:sym typeface="Bookman Old Style"/>
            </a:endParaRPr>
          </a:p>
        </p:txBody>
      </p:sp>
      <p:sp>
        <p:nvSpPr>
          <p:cNvPr id="380" name="Google Shape;380;p3"/>
          <p:cNvSpPr txBox="1"/>
          <p:nvPr/>
        </p:nvSpPr>
        <p:spPr>
          <a:xfrm>
            <a:off x="5252118" y="4234835"/>
            <a:ext cx="5429252"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2400">
                <a:solidFill>
                  <a:srgbClr val="7F7F7F"/>
                </a:solidFill>
                <a:latin typeface="Bookman Old Style"/>
                <a:ea typeface="Bookman Old Style"/>
                <a:cs typeface="Bookman Old Style"/>
                <a:sym typeface="Bookman Old Style"/>
              </a:rPr>
              <a:t>FIRST PRIVATE RESEARCH CENTER PAKISTAN</a:t>
            </a:r>
            <a:endParaRPr b="1" sz="2400">
              <a:solidFill>
                <a:srgbClr val="7F7F7F"/>
              </a:solidFill>
              <a:latin typeface="Bookman Old Style"/>
              <a:ea typeface="Bookman Old Style"/>
              <a:cs typeface="Bookman Old Style"/>
              <a:sym typeface="Bookman Old Style"/>
            </a:endParaRPr>
          </a:p>
        </p:txBody>
      </p:sp>
      <p:grpSp>
        <p:nvGrpSpPr>
          <p:cNvPr id="381" name="Google Shape;381;p3"/>
          <p:cNvGrpSpPr/>
          <p:nvPr/>
        </p:nvGrpSpPr>
        <p:grpSpPr>
          <a:xfrm>
            <a:off x="3051779" y="2119601"/>
            <a:ext cx="2352677" cy="2905125"/>
            <a:chOff x="3571809" y="2028825"/>
            <a:chExt cx="2352677" cy="2905125"/>
          </a:xfrm>
        </p:grpSpPr>
        <p:pic>
          <p:nvPicPr>
            <p:cNvPr descr="https://www.logolynx.com/images/logolynx/58/58b49981284df88f25f7a4de6f90ec0c.jpeg" id="382" name="Google Shape;382;p3"/>
            <p:cNvPicPr preferRelativeResize="0"/>
            <p:nvPr/>
          </p:nvPicPr>
          <p:blipFill rotWithShape="1">
            <a:blip r:embed="rId3">
              <a:alphaModFix/>
            </a:blip>
            <a:srcRect b="0" l="0" r="0" t="0"/>
            <a:stretch/>
          </p:blipFill>
          <p:spPr>
            <a:xfrm>
              <a:off x="4054474" y="3492500"/>
              <a:ext cx="1441450" cy="1441450"/>
            </a:xfrm>
            <a:prstGeom prst="rect">
              <a:avLst/>
            </a:prstGeom>
            <a:noFill/>
            <a:ln>
              <a:noFill/>
            </a:ln>
          </p:spPr>
        </p:pic>
        <p:grpSp>
          <p:nvGrpSpPr>
            <p:cNvPr id="383" name="Google Shape;383;p3"/>
            <p:cNvGrpSpPr/>
            <p:nvPr/>
          </p:nvGrpSpPr>
          <p:grpSpPr>
            <a:xfrm>
              <a:off x="3571809" y="2028825"/>
              <a:ext cx="2352677" cy="1634832"/>
              <a:chOff x="2255944" y="1492250"/>
              <a:chExt cx="2896359" cy="2113348"/>
            </a:xfrm>
          </p:grpSpPr>
          <p:sp>
            <p:nvSpPr>
              <p:cNvPr id="384" name="Google Shape;384;p3"/>
              <p:cNvSpPr/>
              <p:nvPr/>
            </p:nvSpPr>
            <p:spPr>
              <a:xfrm>
                <a:off x="2255944" y="1795848"/>
                <a:ext cx="962025" cy="1790700"/>
              </a:xfrm>
              <a:custGeom>
                <a:rect b="b" l="l" r="r" t="t"/>
                <a:pathLst>
                  <a:path extrusionOk="0" h="1790700" w="962025">
                    <a:moveTo>
                      <a:pt x="0" y="0"/>
                    </a:moveTo>
                    <a:lnTo>
                      <a:pt x="952500" y="476250"/>
                    </a:lnTo>
                    <a:lnTo>
                      <a:pt x="962025" y="1790700"/>
                    </a:lnTo>
                    <a:lnTo>
                      <a:pt x="0" y="1190625"/>
                    </a:lnTo>
                    <a:lnTo>
                      <a:pt x="0" y="0"/>
                    </a:lnTo>
                    <a:close/>
                  </a:path>
                </a:pathLst>
              </a:custGeom>
              <a:gradFill>
                <a:gsLst>
                  <a:gs pos="0">
                    <a:srgbClr val="547D28"/>
                  </a:gs>
                  <a:gs pos="50000">
                    <a:srgbClr val="7AB539"/>
                  </a:gs>
                  <a:gs pos="100000">
                    <a:srgbClr val="92D946"/>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385" name="Google Shape;385;p3"/>
              <p:cNvSpPr/>
              <p:nvPr/>
            </p:nvSpPr>
            <p:spPr>
              <a:xfrm>
                <a:off x="2701472" y="1492250"/>
                <a:ext cx="962025" cy="1790700"/>
              </a:xfrm>
              <a:custGeom>
                <a:rect b="b" l="l" r="r" t="t"/>
                <a:pathLst>
                  <a:path extrusionOk="0" h="1790700" w="962025">
                    <a:moveTo>
                      <a:pt x="0" y="0"/>
                    </a:moveTo>
                    <a:lnTo>
                      <a:pt x="952500" y="476250"/>
                    </a:lnTo>
                    <a:lnTo>
                      <a:pt x="962025" y="1790700"/>
                    </a:lnTo>
                    <a:lnTo>
                      <a:pt x="0" y="1190625"/>
                    </a:lnTo>
                    <a:lnTo>
                      <a:pt x="0" y="0"/>
                    </a:lnTo>
                    <a:close/>
                  </a:path>
                </a:pathLst>
              </a:custGeom>
              <a:gradFill>
                <a:gsLst>
                  <a:gs pos="0">
                    <a:srgbClr val="006994"/>
                  </a:gs>
                  <a:gs pos="50000">
                    <a:srgbClr val="009AD7"/>
                  </a:gs>
                  <a:gs pos="100000">
                    <a:srgbClr val="00B8FF"/>
                  </a:gs>
                </a:gsLst>
                <a:lin ang="16200000" scaled="0"/>
              </a:gra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386" name="Google Shape;386;p3"/>
              <p:cNvSpPr/>
              <p:nvPr/>
            </p:nvSpPr>
            <p:spPr>
              <a:xfrm flipH="1">
                <a:off x="4190278" y="1814898"/>
                <a:ext cx="962025" cy="1790700"/>
              </a:xfrm>
              <a:custGeom>
                <a:rect b="b" l="l" r="r" t="t"/>
                <a:pathLst>
                  <a:path extrusionOk="0" h="1790700" w="962025">
                    <a:moveTo>
                      <a:pt x="0" y="0"/>
                    </a:moveTo>
                    <a:lnTo>
                      <a:pt x="952500" y="476250"/>
                    </a:lnTo>
                    <a:lnTo>
                      <a:pt x="962025" y="1790700"/>
                    </a:lnTo>
                    <a:lnTo>
                      <a:pt x="0" y="1190625"/>
                    </a:lnTo>
                    <a:lnTo>
                      <a:pt x="0" y="0"/>
                    </a:lnTo>
                    <a:close/>
                  </a:path>
                </a:pathLst>
              </a:custGeom>
              <a:gradFill>
                <a:gsLst>
                  <a:gs pos="0">
                    <a:srgbClr val="547D28"/>
                  </a:gs>
                  <a:gs pos="50000">
                    <a:srgbClr val="7AB539"/>
                  </a:gs>
                  <a:gs pos="100000">
                    <a:srgbClr val="92D946"/>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387" name="Google Shape;387;p3"/>
              <p:cNvSpPr/>
              <p:nvPr/>
            </p:nvSpPr>
            <p:spPr>
              <a:xfrm flipH="1">
                <a:off x="3682547" y="1492250"/>
                <a:ext cx="962025" cy="1790700"/>
              </a:xfrm>
              <a:custGeom>
                <a:rect b="b" l="l" r="r" t="t"/>
                <a:pathLst>
                  <a:path extrusionOk="0" h="1790700" w="962025">
                    <a:moveTo>
                      <a:pt x="0" y="0"/>
                    </a:moveTo>
                    <a:lnTo>
                      <a:pt x="952500" y="476250"/>
                    </a:lnTo>
                    <a:lnTo>
                      <a:pt x="962025" y="1790700"/>
                    </a:lnTo>
                    <a:lnTo>
                      <a:pt x="0" y="1190625"/>
                    </a:lnTo>
                    <a:lnTo>
                      <a:pt x="0" y="0"/>
                    </a:lnTo>
                    <a:close/>
                  </a:path>
                </a:pathLst>
              </a:custGeom>
              <a:gradFill>
                <a:gsLst>
                  <a:gs pos="0">
                    <a:srgbClr val="006994"/>
                  </a:gs>
                  <a:gs pos="50000">
                    <a:srgbClr val="009AD7"/>
                  </a:gs>
                  <a:gs pos="100000">
                    <a:srgbClr val="00B8FF"/>
                  </a:gs>
                </a:gsLst>
                <a:lin ang="16200000" scaled="0"/>
              </a:gra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grpSp>
      <p:sp>
        <p:nvSpPr>
          <p:cNvPr id="388" name="Google Shape;388;p3"/>
          <p:cNvSpPr txBox="1"/>
          <p:nvPr>
            <p:ph type="title"/>
          </p:nvPr>
        </p:nvSpPr>
        <p:spPr>
          <a:xfrm rot="-360000">
            <a:off x="455068" y="874077"/>
            <a:ext cx="3632226" cy="109194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omic Sans MS"/>
              <a:buNone/>
            </a:pPr>
            <a:r>
              <a:rPr lang="en-GB" sz="3600"/>
              <a:t>Profile</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4"/>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394" name="Google Shape;394;p4"/>
          <p:cNvSpPr txBox="1"/>
          <p:nvPr/>
        </p:nvSpPr>
        <p:spPr>
          <a:xfrm>
            <a:off x="1776551" y="476356"/>
            <a:ext cx="6101453"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4800">
                <a:solidFill>
                  <a:srgbClr val="7F7F7F"/>
                </a:solidFill>
                <a:latin typeface="Bookman Old Style"/>
                <a:ea typeface="Bookman Old Style"/>
                <a:cs typeface="Bookman Old Style"/>
                <a:sym typeface="Bookman Old Style"/>
              </a:rPr>
              <a:t>FPRC</a:t>
            </a:r>
            <a:endParaRPr b="1" sz="2400">
              <a:solidFill>
                <a:srgbClr val="7F7F7F"/>
              </a:solidFill>
              <a:latin typeface="Bookman Old Style"/>
              <a:ea typeface="Bookman Old Style"/>
              <a:cs typeface="Bookman Old Style"/>
              <a:sym typeface="Bookman Old Style"/>
            </a:endParaRPr>
          </a:p>
        </p:txBody>
      </p:sp>
      <p:sp>
        <p:nvSpPr>
          <p:cNvPr id="395" name="Google Shape;395;p4"/>
          <p:cNvSpPr txBox="1"/>
          <p:nvPr/>
        </p:nvSpPr>
        <p:spPr>
          <a:xfrm>
            <a:off x="1814651" y="1219426"/>
            <a:ext cx="28589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1400">
                <a:solidFill>
                  <a:srgbClr val="7F7F7F"/>
                </a:solidFill>
                <a:latin typeface="Bookman Old Style"/>
                <a:ea typeface="Bookman Old Style"/>
                <a:cs typeface="Bookman Old Style"/>
                <a:sym typeface="Bookman Old Style"/>
              </a:rPr>
              <a:t>FIRST PRIVATE RESEARCH CENTER PAKISTAN</a:t>
            </a:r>
            <a:endParaRPr b="1" sz="1400">
              <a:solidFill>
                <a:srgbClr val="7F7F7F"/>
              </a:solidFill>
              <a:latin typeface="Bookman Old Style"/>
              <a:ea typeface="Bookman Old Style"/>
              <a:cs typeface="Bookman Old Style"/>
              <a:sym typeface="Bookman Old Style"/>
            </a:endParaRPr>
          </a:p>
        </p:txBody>
      </p:sp>
      <p:grpSp>
        <p:nvGrpSpPr>
          <p:cNvPr id="396" name="Google Shape;396;p4"/>
          <p:cNvGrpSpPr/>
          <p:nvPr/>
        </p:nvGrpSpPr>
        <p:grpSpPr>
          <a:xfrm>
            <a:off x="325513" y="350068"/>
            <a:ext cx="1323947" cy="1634832"/>
            <a:chOff x="3571809" y="2028825"/>
            <a:chExt cx="2352677" cy="2905125"/>
          </a:xfrm>
        </p:grpSpPr>
        <p:pic>
          <p:nvPicPr>
            <p:cNvPr descr="https://www.logolynx.com/images/logolynx/58/58b49981284df88f25f7a4de6f90ec0c.jpeg" id="397" name="Google Shape;397;p4"/>
            <p:cNvPicPr preferRelativeResize="0"/>
            <p:nvPr/>
          </p:nvPicPr>
          <p:blipFill rotWithShape="1">
            <a:blip r:embed="rId3">
              <a:alphaModFix/>
            </a:blip>
            <a:srcRect b="0" l="0" r="0" t="0"/>
            <a:stretch/>
          </p:blipFill>
          <p:spPr>
            <a:xfrm>
              <a:off x="4054474" y="3492500"/>
              <a:ext cx="1441450" cy="1441450"/>
            </a:xfrm>
            <a:prstGeom prst="rect">
              <a:avLst/>
            </a:prstGeom>
            <a:noFill/>
            <a:ln>
              <a:noFill/>
            </a:ln>
          </p:spPr>
        </p:pic>
        <p:grpSp>
          <p:nvGrpSpPr>
            <p:cNvPr id="398" name="Google Shape;398;p4"/>
            <p:cNvGrpSpPr/>
            <p:nvPr/>
          </p:nvGrpSpPr>
          <p:grpSpPr>
            <a:xfrm>
              <a:off x="3571809" y="2028825"/>
              <a:ext cx="2352677" cy="1634832"/>
              <a:chOff x="2255944" y="1492250"/>
              <a:chExt cx="2896359" cy="2113348"/>
            </a:xfrm>
          </p:grpSpPr>
          <p:sp>
            <p:nvSpPr>
              <p:cNvPr id="399" name="Google Shape;399;p4"/>
              <p:cNvSpPr/>
              <p:nvPr/>
            </p:nvSpPr>
            <p:spPr>
              <a:xfrm>
                <a:off x="2255944" y="1795848"/>
                <a:ext cx="962025" cy="1790700"/>
              </a:xfrm>
              <a:custGeom>
                <a:rect b="b" l="l" r="r" t="t"/>
                <a:pathLst>
                  <a:path extrusionOk="0" h="1790700" w="962025">
                    <a:moveTo>
                      <a:pt x="0" y="0"/>
                    </a:moveTo>
                    <a:lnTo>
                      <a:pt x="952500" y="476250"/>
                    </a:lnTo>
                    <a:lnTo>
                      <a:pt x="962025" y="1790700"/>
                    </a:lnTo>
                    <a:lnTo>
                      <a:pt x="0" y="1190625"/>
                    </a:lnTo>
                    <a:lnTo>
                      <a:pt x="0" y="0"/>
                    </a:lnTo>
                    <a:close/>
                  </a:path>
                </a:pathLst>
              </a:custGeom>
              <a:gradFill>
                <a:gsLst>
                  <a:gs pos="0">
                    <a:srgbClr val="547D28"/>
                  </a:gs>
                  <a:gs pos="50000">
                    <a:srgbClr val="7AB539"/>
                  </a:gs>
                  <a:gs pos="100000">
                    <a:srgbClr val="92D946"/>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400" name="Google Shape;400;p4"/>
              <p:cNvSpPr/>
              <p:nvPr/>
            </p:nvSpPr>
            <p:spPr>
              <a:xfrm>
                <a:off x="2701472" y="1492250"/>
                <a:ext cx="962025" cy="1790700"/>
              </a:xfrm>
              <a:custGeom>
                <a:rect b="b" l="l" r="r" t="t"/>
                <a:pathLst>
                  <a:path extrusionOk="0" h="1790700" w="962025">
                    <a:moveTo>
                      <a:pt x="0" y="0"/>
                    </a:moveTo>
                    <a:lnTo>
                      <a:pt x="952500" y="476250"/>
                    </a:lnTo>
                    <a:lnTo>
                      <a:pt x="962025" y="1790700"/>
                    </a:lnTo>
                    <a:lnTo>
                      <a:pt x="0" y="1190625"/>
                    </a:lnTo>
                    <a:lnTo>
                      <a:pt x="0" y="0"/>
                    </a:lnTo>
                    <a:close/>
                  </a:path>
                </a:pathLst>
              </a:custGeom>
              <a:gradFill>
                <a:gsLst>
                  <a:gs pos="0">
                    <a:srgbClr val="006994"/>
                  </a:gs>
                  <a:gs pos="50000">
                    <a:srgbClr val="009AD7"/>
                  </a:gs>
                  <a:gs pos="100000">
                    <a:srgbClr val="00B8FF"/>
                  </a:gs>
                </a:gsLst>
                <a:lin ang="16200000" scaled="0"/>
              </a:gra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401" name="Google Shape;401;p4"/>
              <p:cNvSpPr/>
              <p:nvPr/>
            </p:nvSpPr>
            <p:spPr>
              <a:xfrm flipH="1">
                <a:off x="4190278" y="1814898"/>
                <a:ext cx="962025" cy="1790700"/>
              </a:xfrm>
              <a:custGeom>
                <a:rect b="b" l="l" r="r" t="t"/>
                <a:pathLst>
                  <a:path extrusionOk="0" h="1790700" w="962025">
                    <a:moveTo>
                      <a:pt x="0" y="0"/>
                    </a:moveTo>
                    <a:lnTo>
                      <a:pt x="952500" y="476250"/>
                    </a:lnTo>
                    <a:lnTo>
                      <a:pt x="962025" y="1790700"/>
                    </a:lnTo>
                    <a:lnTo>
                      <a:pt x="0" y="1190625"/>
                    </a:lnTo>
                    <a:lnTo>
                      <a:pt x="0" y="0"/>
                    </a:lnTo>
                    <a:close/>
                  </a:path>
                </a:pathLst>
              </a:custGeom>
              <a:gradFill>
                <a:gsLst>
                  <a:gs pos="0">
                    <a:srgbClr val="547D28"/>
                  </a:gs>
                  <a:gs pos="50000">
                    <a:srgbClr val="7AB539"/>
                  </a:gs>
                  <a:gs pos="100000">
                    <a:srgbClr val="92D946"/>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402" name="Google Shape;402;p4"/>
              <p:cNvSpPr/>
              <p:nvPr/>
            </p:nvSpPr>
            <p:spPr>
              <a:xfrm flipH="1">
                <a:off x="3682547" y="1492250"/>
                <a:ext cx="962025" cy="1790700"/>
              </a:xfrm>
              <a:custGeom>
                <a:rect b="b" l="l" r="r" t="t"/>
                <a:pathLst>
                  <a:path extrusionOk="0" h="1790700" w="962025">
                    <a:moveTo>
                      <a:pt x="0" y="0"/>
                    </a:moveTo>
                    <a:lnTo>
                      <a:pt x="952500" y="476250"/>
                    </a:lnTo>
                    <a:lnTo>
                      <a:pt x="962025" y="1790700"/>
                    </a:lnTo>
                    <a:lnTo>
                      <a:pt x="0" y="1190625"/>
                    </a:lnTo>
                    <a:lnTo>
                      <a:pt x="0" y="0"/>
                    </a:lnTo>
                    <a:close/>
                  </a:path>
                </a:pathLst>
              </a:custGeom>
              <a:gradFill>
                <a:gsLst>
                  <a:gs pos="0">
                    <a:srgbClr val="006994"/>
                  </a:gs>
                  <a:gs pos="50000">
                    <a:srgbClr val="009AD7"/>
                  </a:gs>
                  <a:gs pos="100000">
                    <a:srgbClr val="00B8FF"/>
                  </a:gs>
                </a:gsLst>
                <a:lin ang="16200000" scaled="0"/>
              </a:gra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grpSp>
      </p:grpSp>
      <p:sp>
        <p:nvSpPr>
          <p:cNvPr id="403" name="Google Shape;403;p4"/>
          <p:cNvSpPr/>
          <p:nvPr/>
        </p:nvSpPr>
        <p:spPr>
          <a:xfrm>
            <a:off x="3117120" y="2695758"/>
            <a:ext cx="6096000" cy="3000821"/>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lang="en-GB" sz="1800">
                <a:solidFill>
                  <a:schemeClr val="accent1"/>
                </a:solidFill>
                <a:latin typeface="Comic Sans MS"/>
                <a:ea typeface="Comic Sans MS"/>
                <a:cs typeface="Comic Sans MS"/>
                <a:sym typeface="Comic Sans MS"/>
              </a:rPr>
              <a:t>We are the First Private Research Center in Pakistan focusing on Artificial Intelligence and Computer Vision Technologies. The objective of Research Institute is to fill the gap between the research and the people of Pakistan and bring the latest research opportunities. We deals in RFID (Radio Frequency Identification) products for school attendance systems) </a:t>
            </a:r>
            <a:endParaRPr sz="1800">
              <a:solidFill>
                <a:schemeClr val="accent1"/>
              </a:solidFill>
              <a:latin typeface="Comic Sans MS"/>
              <a:ea typeface="Comic Sans MS"/>
              <a:cs typeface="Comic Sans MS"/>
              <a:sym typeface="Comic Sans MS"/>
            </a:endParaRPr>
          </a:p>
        </p:txBody>
      </p:sp>
      <p:sp>
        <p:nvSpPr>
          <p:cNvPr id="404" name="Google Shape;404;p4"/>
          <p:cNvSpPr/>
          <p:nvPr/>
        </p:nvSpPr>
        <p:spPr>
          <a:xfrm>
            <a:off x="5129714" y="1856126"/>
            <a:ext cx="16417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GB" sz="3600">
                <a:solidFill>
                  <a:srgbClr val="0070C0"/>
                </a:solidFill>
                <a:latin typeface="Comic Sans MS"/>
                <a:ea typeface="Comic Sans MS"/>
                <a:cs typeface="Comic Sans MS"/>
                <a:sym typeface="Comic Sans MS"/>
              </a:rPr>
              <a:t>Profile</a:t>
            </a:r>
            <a:endParaRPr sz="1800">
              <a:solidFill>
                <a:srgbClr val="0070C0"/>
              </a:solidFill>
              <a:latin typeface="Libre Franklin"/>
              <a:ea typeface="Libre Franklin"/>
              <a:cs typeface="Libre Franklin"/>
              <a:sym typeface="Libre Franklin"/>
            </a:endParaRPr>
          </a:p>
        </p:txBody>
      </p:sp>
      <p:sp>
        <p:nvSpPr>
          <p:cNvPr id="405" name="Google Shape;405;p4"/>
          <p:cNvSpPr/>
          <p:nvPr/>
        </p:nvSpPr>
        <p:spPr>
          <a:xfrm>
            <a:off x="5256719" y="0"/>
            <a:ext cx="2710414" cy="14725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
        <p:nvSpPr>
          <p:cNvPr id="406" name="Google Shape;406;p4"/>
          <p:cNvSpPr/>
          <p:nvPr/>
        </p:nvSpPr>
        <p:spPr>
          <a:xfrm>
            <a:off x="0" y="4224866"/>
            <a:ext cx="2710414" cy="147256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ibre Franklin"/>
              <a:ea typeface="Libre Franklin"/>
              <a:cs typeface="Libre Franklin"/>
              <a:sym typeface="Libre Frankl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
          <p:cNvSpPr txBox="1"/>
          <p:nvPr>
            <p:ph type="title"/>
          </p:nvPr>
        </p:nvSpPr>
        <p:spPr>
          <a:xfrm rot="-360000">
            <a:off x="846111" y="974881"/>
            <a:ext cx="3933620" cy="734415"/>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Comic Sans MS"/>
              <a:buNone/>
            </a:pPr>
            <a:r>
              <a:rPr lang="en-GB"/>
              <a:t>Objectives</a:t>
            </a:r>
            <a:endParaRPr/>
          </a:p>
        </p:txBody>
      </p:sp>
      <p:sp>
        <p:nvSpPr>
          <p:cNvPr id="412" name="Google Shape;412;p5"/>
          <p:cNvSpPr txBox="1"/>
          <p:nvPr>
            <p:ph idx="1" type="body"/>
          </p:nvPr>
        </p:nvSpPr>
        <p:spPr>
          <a:xfrm>
            <a:off x="911225" y="2284236"/>
            <a:ext cx="3913632" cy="804672"/>
          </a:xfrm>
          <a:prstGeom prst="rect">
            <a:avLst/>
          </a:prstGeom>
          <a:gradFill>
            <a:gsLst>
              <a:gs pos="0">
                <a:schemeClr val="dk2"/>
              </a:gs>
              <a:gs pos="100000">
                <a:schemeClr val="dk1"/>
              </a:gs>
            </a:gsLst>
            <a:lin ang="10800000" scaled="0"/>
          </a:gradFill>
          <a:ln>
            <a:noFill/>
          </a:ln>
        </p:spPr>
        <p:txBody>
          <a:bodyPr anchorCtr="0" anchor="ctr" bIns="72000" lIns="144000" spcFirstLastPara="1" rIns="91425" wrap="square" tIns="72000">
            <a:normAutofit/>
          </a:bodyPr>
          <a:lstStyle/>
          <a:p>
            <a:pPr indent="0" lvl="0" marL="0" rtl="0" algn="l">
              <a:lnSpc>
                <a:spcPct val="90000"/>
              </a:lnSpc>
              <a:spcBef>
                <a:spcPts val="0"/>
              </a:spcBef>
              <a:spcAft>
                <a:spcPts val="0"/>
              </a:spcAft>
              <a:buClr>
                <a:schemeClr val="lt1"/>
              </a:buClr>
              <a:buSzPts val="2000"/>
              <a:buNone/>
            </a:pPr>
            <a:r>
              <a:rPr i="1" lang="en-GB">
                <a:latin typeface="Comic Sans MS"/>
                <a:ea typeface="Comic Sans MS"/>
                <a:cs typeface="Comic Sans MS"/>
                <a:sym typeface="Comic Sans MS"/>
              </a:rPr>
              <a:t>It makes education more fun</a:t>
            </a:r>
            <a:endParaRPr i="1">
              <a:latin typeface="Comic Sans MS"/>
              <a:ea typeface="Comic Sans MS"/>
              <a:cs typeface="Comic Sans MS"/>
              <a:sym typeface="Comic Sans MS"/>
            </a:endParaRPr>
          </a:p>
        </p:txBody>
      </p:sp>
      <p:sp>
        <p:nvSpPr>
          <p:cNvPr id="413" name="Google Shape;413;p5"/>
          <p:cNvSpPr txBox="1"/>
          <p:nvPr>
            <p:ph idx="2" type="body"/>
          </p:nvPr>
        </p:nvSpPr>
        <p:spPr>
          <a:xfrm>
            <a:off x="808990" y="3392622"/>
            <a:ext cx="4768850" cy="2835458"/>
          </a:xfrm>
          <a:prstGeom prst="rect">
            <a:avLst/>
          </a:prstGeom>
          <a:noFill/>
          <a:ln>
            <a:noFill/>
          </a:ln>
        </p:spPr>
        <p:txBody>
          <a:bodyPr anchorCtr="0" anchor="t" bIns="45700" lIns="91425" spcFirstLastPara="1" rIns="91425" wrap="square" tIns="45700">
            <a:noAutofit/>
          </a:bodyPr>
          <a:lstStyle/>
          <a:p>
            <a:pPr indent="-180000" lvl="0" marL="180000" rtl="0" algn="l">
              <a:lnSpc>
                <a:spcPct val="90000"/>
              </a:lnSpc>
              <a:spcBef>
                <a:spcPts val="0"/>
              </a:spcBef>
              <a:spcAft>
                <a:spcPts val="0"/>
              </a:spcAft>
              <a:buClr>
                <a:schemeClr val="accent2"/>
              </a:buClr>
              <a:buSzPts val="1800"/>
              <a:buChar char="•"/>
            </a:pPr>
            <a:r>
              <a:rPr lang="en-GB" sz="1800">
                <a:solidFill>
                  <a:schemeClr val="accent1"/>
                </a:solidFill>
                <a:latin typeface="Comic Sans MS"/>
                <a:ea typeface="Comic Sans MS"/>
                <a:cs typeface="Comic Sans MS"/>
                <a:sym typeface="Comic Sans MS"/>
              </a:rPr>
              <a:t>Attendance is an important everyday school activity. A decade ago, attendance was taken at schools by calling out everyone’s name. </a:t>
            </a:r>
            <a:endParaRPr sz="1800">
              <a:solidFill>
                <a:schemeClr val="accent1"/>
              </a:solidFill>
              <a:latin typeface="Comic Sans MS"/>
              <a:ea typeface="Comic Sans MS"/>
              <a:cs typeface="Comic Sans MS"/>
              <a:sym typeface="Comic Sans MS"/>
            </a:endParaRPr>
          </a:p>
          <a:p>
            <a:pPr indent="-180000" lvl="0" marL="180000" rtl="0" algn="l">
              <a:lnSpc>
                <a:spcPct val="90000"/>
              </a:lnSpc>
              <a:spcBef>
                <a:spcPts val="600"/>
              </a:spcBef>
              <a:spcAft>
                <a:spcPts val="0"/>
              </a:spcAft>
              <a:buClr>
                <a:schemeClr val="accent2"/>
              </a:buClr>
              <a:buSzPts val="1800"/>
              <a:buChar char="•"/>
            </a:pPr>
            <a:r>
              <a:rPr lang="en-GB" sz="1800">
                <a:solidFill>
                  <a:schemeClr val="accent1"/>
                </a:solidFill>
                <a:latin typeface="Comic Sans MS"/>
                <a:ea typeface="Comic Sans MS"/>
                <a:cs typeface="Comic Sans MS"/>
                <a:sym typeface="Comic Sans MS"/>
              </a:rPr>
              <a:t>Now, technology updates like Artificial Intelligence and Machine learning is reshaping the world.</a:t>
            </a:r>
            <a:endParaRPr sz="1800">
              <a:solidFill>
                <a:schemeClr val="accent1"/>
              </a:solidFill>
              <a:latin typeface="Comic Sans MS"/>
              <a:ea typeface="Comic Sans MS"/>
              <a:cs typeface="Comic Sans MS"/>
              <a:sym typeface="Comic Sans MS"/>
            </a:endParaRPr>
          </a:p>
          <a:p>
            <a:pPr indent="-180000" lvl="0" marL="180000" rtl="0" algn="l">
              <a:lnSpc>
                <a:spcPct val="90000"/>
              </a:lnSpc>
              <a:spcBef>
                <a:spcPts val="600"/>
              </a:spcBef>
              <a:spcAft>
                <a:spcPts val="0"/>
              </a:spcAft>
              <a:buClr>
                <a:schemeClr val="accent2"/>
              </a:buClr>
              <a:buSzPts val="1800"/>
              <a:buChar char="•"/>
            </a:pPr>
            <a:r>
              <a:rPr lang="en-GB" sz="1800">
                <a:solidFill>
                  <a:schemeClr val="accent1"/>
                </a:solidFill>
                <a:latin typeface="Comic Sans MS"/>
                <a:ea typeface="Comic Sans MS"/>
                <a:cs typeface="Comic Sans MS"/>
                <a:sym typeface="Comic Sans MS"/>
              </a:rPr>
              <a:t>RFID technology is currently the most popular and feasible technology used for School Attendance Systems</a:t>
            </a:r>
            <a:endParaRPr sz="1800">
              <a:solidFill>
                <a:schemeClr val="accent1"/>
              </a:solidFill>
              <a:latin typeface="Comic Sans MS"/>
              <a:ea typeface="Comic Sans MS"/>
              <a:cs typeface="Comic Sans MS"/>
              <a:sym typeface="Comic Sans MS"/>
            </a:endParaRPr>
          </a:p>
        </p:txBody>
      </p:sp>
      <p:pic>
        <p:nvPicPr>
          <p:cNvPr descr="Boy Reading Book" id="414" name="Google Shape;414;p5"/>
          <p:cNvPicPr preferRelativeResize="0"/>
          <p:nvPr>
            <p:ph idx="3" type="pic"/>
          </p:nvPr>
        </p:nvPicPr>
        <p:blipFill rotWithShape="1">
          <a:blip r:embed="rId3">
            <a:alphaModFix/>
          </a:blip>
          <a:srcRect b="0" l="0" r="0" t="0"/>
          <a:stretch/>
        </p:blipFill>
        <p:spPr>
          <a:xfrm rot="720000">
            <a:off x="6384187" y="209524"/>
            <a:ext cx="4647699" cy="5472101"/>
          </a:xfrm>
          <a:prstGeom prst="rect">
            <a:avLst/>
          </a:prstGeom>
          <a:noFill/>
          <a:ln>
            <a:noFill/>
          </a:ln>
        </p:spPr>
      </p:pic>
      <p:sp>
        <p:nvSpPr>
          <p:cNvPr id="415" name="Google Shape;415;p5"/>
          <p:cNvSpPr txBox="1"/>
          <p:nvPr>
            <p:ph idx="11" type="ftr"/>
          </p:nvPr>
        </p:nvSpPr>
        <p:spPr>
          <a:xfrm>
            <a:off x="911225" y="6159184"/>
            <a:ext cx="3223895" cy="365125"/>
          </a:xfrm>
          <a:prstGeom prst="rect">
            <a:avLst/>
          </a:prstGeom>
          <a:noFill/>
          <a:ln>
            <a:noFill/>
          </a:ln>
        </p:spPr>
        <p:txBody>
          <a:bodyPr anchorCtr="0" anchor="ctr" bIns="45700" lIns="0" spcFirstLastPara="1" rIns="91425" wrap="square" tIns="45700">
            <a:noAutofit/>
          </a:bodyPr>
          <a:lstStyle/>
          <a:p>
            <a:pPr indent="0" lvl="0" marL="0" rtl="0" algn="l">
              <a:spcBef>
                <a:spcPts val="0"/>
              </a:spcBef>
              <a:spcAft>
                <a:spcPts val="0"/>
              </a:spcAft>
              <a:buNone/>
            </a:pPr>
            <a:r>
              <a:rPr lang="en-GB"/>
              <a:t>RFID Attendance Management</a:t>
            </a:r>
            <a:endParaRPr/>
          </a:p>
        </p:txBody>
      </p:sp>
      <p:sp>
        <p:nvSpPr>
          <p:cNvPr id="416" name="Google Shape;416;p5"/>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
          <p:cNvSpPr txBox="1"/>
          <p:nvPr>
            <p:ph type="title"/>
          </p:nvPr>
        </p:nvSpPr>
        <p:spPr>
          <a:xfrm rot="-360000">
            <a:off x="-61419" y="874077"/>
            <a:ext cx="3632226" cy="1091949"/>
          </a:xfrm>
          <a:prstGeom prst="rect">
            <a:avLst/>
          </a:prstGeom>
          <a:gradFill>
            <a:gsLst>
              <a:gs pos="0">
                <a:schemeClr val="accent1"/>
              </a:gs>
              <a:gs pos="9000">
                <a:schemeClr val="accent1"/>
              </a:gs>
              <a:gs pos="100000">
                <a:schemeClr val="accent2"/>
              </a:gs>
            </a:gsLst>
            <a:lin ang="360000" scaled="0"/>
          </a:gradFill>
          <a:ln cap="flat" cmpd="sng" w="9525">
            <a:solidFill>
              <a:srgbClr val="99B898"/>
            </a:solidFill>
            <a:prstDash val="solid"/>
            <a:round/>
            <a:headEnd len="sm" w="sm" type="none"/>
            <a:tailEnd len="sm" w="sm" type="none"/>
          </a:ln>
        </p:spPr>
        <p:txBody>
          <a:bodyPr anchorCtr="0" anchor="ctr" bIns="45700" lIns="954000" spcFirstLastPara="1" rIns="91425" wrap="square" tIns="45700">
            <a:noAutofit/>
          </a:bodyPr>
          <a:lstStyle/>
          <a:p>
            <a:pPr indent="0" lvl="0" marL="0" rtl="0" algn="l">
              <a:lnSpc>
                <a:spcPct val="90000"/>
              </a:lnSpc>
              <a:spcBef>
                <a:spcPts val="0"/>
              </a:spcBef>
              <a:spcAft>
                <a:spcPts val="0"/>
              </a:spcAft>
              <a:buClr>
                <a:schemeClr val="lt1"/>
              </a:buClr>
              <a:buSzPts val="2400"/>
              <a:buFont typeface="Comic Sans MS"/>
              <a:buNone/>
            </a:pPr>
            <a:r>
              <a:rPr lang="en-GB" sz="2400"/>
              <a:t>What is an RFID Attendance System?</a:t>
            </a:r>
            <a:endParaRPr sz="2400"/>
          </a:p>
        </p:txBody>
      </p:sp>
      <p:sp>
        <p:nvSpPr>
          <p:cNvPr id="422" name="Google Shape;422;p6"/>
          <p:cNvSpPr txBox="1"/>
          <p:nvPr>
            <p:ph idx="1" type="body"/>
          </p:nvPr>
        </p:nvSpPr>
        <p:spPr>
          <a:xfrm>
            <a:off x="81281" y="2384551"/>
            <a:ext cx="3859348" cy="3402714"/>
          </a:xfrm>
          <a:prstGeom prst="rect">
            <a:avLst/>
          </a:prstGeom>
          <a:noFill/>
          <a:ln>
            <a:noFill/>
          </a:ln>
        </p:spPr>
        <p:txBody>
          <a:bodyPr anchorCtr="0" anchor="ctr" bIns="108000" lIns="144000" spcFirstLastPara="1" rIns="108000" wrap="square" tIns="108000">
            <a:noAutofit/>
          </a:bodyPr>
          <a:lstStyle/>
          <a:p>
            <a:pPr indent="0" lvl="0" marL="0" rtl="0" algn="l">
              <a:lnSpc>
                <a:spcPct val="100000"/>
              </a:lnSpc>
              <a:spcBef>
                <a:spcPts val="0"/>
              </a:spcBef>
              <a:spcAft>
                <a:spcPts val="0"/>
              </a:spcAft>
              <a:buClr>
                <a:schemeClr val="accent1"/>
              </a:buClr>
              <a:buSzPts val="1800"/>
              <a:buNone/>
            </a:pPr>
            <a:r>
              <a:rPr b="0" lang="en-GB" sz="1800">
                <a:solidFill>
                  <a:schemeClr val="accent1"/>
                </a:solidFill>
                <a:latin typeface="Comic Sans MS"/>
                <a:ea typeface="Comic Sans MS"/>
                <a:cs typeface="Comic Sans MS"/>
                <a:sym typeface="Comic Sans MS"/>
              </a:rPr>
              <a:t>An RFID attendance System uses RFID tags to log the attendance of individual students. </a:t>
            </a:r>
            <a:endParaRPr b="0" sz="1800">
              <a:solidFill>
                <a:schemeClr val="accent1"/>
              </a:solidFill>
              <a:latin typeface="Comic Sans MS"/>
              <a:ea typeface="Comic Sans MS"/>
              <a:cs typeface="Comic Sans MS"/>
              <a:sym typeface="Comic Sans MS"/>
            </a:endParaRPr>
          </a:p>
          <a:p>
            <a:pPr indent="0" lvl="0" marL="0" rtl="0" algn="l">
              <a:lnSpc>
                <a:spcPct val="100000"/>
              </a:lnSpc>
              <a:spcBef>
                <a:spcPts val="1000"/>
              </a:spcBef>
              <a:spcAft>
                <a:spcPts val="0"/>
              </a:spcAft>
              <a:buClr>
                <a:schemeClr val="accent1"/>
              </a:buClr>
              <a:buSzPts val="1800"/>
              <a:buNone/>
            </a:pPr>
            <a:r>
              <a:rPr b="0" lang="en-GB" sz="1800">
                <a:solidFill>
                  <a:schemeClr val="accent1"/>
                </a:solidFill>
                <a:latin typeface="Comic Sans MS"/>
                <a:ea typeface="Comic Sans MS"/>
                <a:cs typeface="Comic Sans MS"/>
                <a:sym typeface="Comic Sans MS"/>
              </a:rPr>
              <a:t>A database maintains a unique profiles for individual students with details such as their address, date of birth, class, etc. which can be viewed through school apps or parent portals. </a:t>
            </a:r>
            <a:endParaRPr b="0" sz="1800">
              <a:solidFill>
                <a:schemeClr val="accent1"/>
              </a:solidFill>
              <a:latin typeface="Comic Sans MS"/>
              <a:ea typeface="Comic Sans MS"/>
              <a:cs typeface="Comic Sans MS"/>
              <a:sym typeface="Comic Sans MS"/>
            </a:endParaRPr>
          </a:p>
        </p:txBody>
      </p:sp>
      <p:sp>
        <p:nvSpPr>
          <p:cNvPr id="423" name="Google Shape;423;p6"/>
          <p:cNvSpPr txBox="1"/>
          <p:nvPr>
            <p:ph idx="11" type="ftr"/>
          </p:nvPr>
        </p:nvSpPr>
        <p:spPr>
          <a:xfrm>
            <a:off x="911225" y="5945824"/>
            <a:ext cx="3488055" cy="365125"/>
          </a:xfrm>
          <a:prstGeom prst="rect">
            <a:avLst/>
          </a:prstGeom>
          <a:noFill/>
          <a:ln>
            <a:noFill/>
          </a:ln>
        </p:spPr>
        <p:txBody>
          <a:bodyPr anchorCtr="0" anchor="ctr" bIns="45700" lIns="0" spcFirstLastPara="1" rIns="91425" wrap="square" tIns="45700">
            <a:noAutofit/>
          </a:bodyPr>
          <a:lstStyle/>
          <a:p>
            <a:pPr indent="0" lvl="0" marL="0" rtl="0" algn="l">
              <a:spcBef>
                <a:spcPts val="0"/>
              </a:spcBef>
              <a:spcAft>
                <a:spcPts val="0"/>
              </a:spcAft>
              <a:buNone/>
            </a:pPr>
            <a:r>
              <a:rPr lang="en-GB"/>
              <a:t>RFID Attendance Management</a:t>
            </a:r>
            <a:endParaRPr/>
          </a:p>
        </p:txBody>
      </p:sp>
      <p:sp>
        <p:nvSpPr>
          <p:cNvPr id="424" name="Google Shape;424;p6"/>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pic>
        <p:nvPicPr>
          <p:cNvPr id="425" name="Google Shape;425;p6"/>
          <p:cNvPicPr preferRelativeResize="0"/>
          <p:nvPr>
            <p:ph idx="2" type="pic"/>
          </p:nvPr>
        </p:nvPicPr>
        <p:blipFill rotWithShape="1">
          <a:blip r:embed="rId3">
            <a:alphaModFix/>
          </a:blip>
          <a:srcRect b="0" l="0" r="0" t="0"/>
          <a:stretch/>
        </p:blipFill>
        <p:spPr>
          <a:xfrm>
            <a:off x="3840480" y="0"/>
            <a:ext cx="8378832" cy="53441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
          <p:cNvSpPr txBox="1"/>
          <p:nvPr>
            <p:ph type="title"/>
          </p:nvPr>
        </p:nvSpPr>
        <p:spPr>
          <a:xfrm rot="-360000">
            <a:off x="96507" y="1014166"/>
            <a:ext cx="4685283" cy="734415"/>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Comic Sans MS"/>
              <a:buNone/>
            </a:pPr>
            <a:r>
              <a:rPr lang="en-GB"/>
              <a:t>Helpful For Parents</a:t>
            </a:r>
            <a:endParaRPr/>
          </a:p>
        </p:txBody>
      </p:sp>
      <p:sp>
        <p:nvSpPr>
          <p:cNvPr id="431" name="Google Shape;431;p7"/>
          <p:cNvSpPr txBox="1"/>
          <p:nvPr>
            <p:ph idx="1" type="body"/>
          </p:nvPr>
        </p:nvSpPr>
        <p:spPr>
          <a:xfrm>
            <a:off x="911225" y="2284236"/>
            <a:ext cx="3913632" cy="804672"/>
          </a:xfrm>
          <a:prstGeom prst="rect">
            <a:avLst/>
          </a:prstGeom>
          <a:gradFill>
            <a:gsLst>
              <a:gs pos="0">
                <a:schemeClr val="dk2"/>
              </a:gs>
              <a:gs pos="100000">
                <a:schemeClr val="dk1"/>
              </a:gs>
            </a:gsLst>
            <a:lin ang="10800000" scaled="0"/>
          </a:gradFill>
          <a:ln>
            <a:noFill/>
          </a:ln>
        </p:spPr>
        <p:txBody>
          <a:bodyPr anchorCtr="0" anchor="ctr" bIns="72000" lIns="144000" spcFirstLastPara="1" rIns="91425" wrap="square" tIns="72000">
            <a:noAutofit/>
          </a:bodyPr>
          <a:lstStyle/>
          <a:p>
            <a:pPr indent="0" lvl="0" marL="0" rtl="0" algn="l">
              <a:lnSpc>
                <a:spcPct val="90000"/>
              </a:lnSpc>
              <a:spcBef>
                <a:spcPts val="0"/>
              </a:spcBef>
              <a:spcAft>
                <a:spcPts val="0"/>
              </a:spcAft>
              <a:buClr>
                <a:schemeClr val="lt1"/>
              </a:buClr>
              <a:buSzPts val="1600"/>
              <a:buNone/>
            </a:pPr>
            <a:r>
              <a:rPr i="1" lang="en-GB" sz="1600">
                <a:latin typeface="Comic Sans MS"/>
                <a:ea typeface="Comic Sans MS"/>
                <a:cs typeface="Comic Sans MS"/>
                <a:sym typeface="Comic Sans MS"/>
              </a:rPr>
              <a:t> In the end, it all comes down to what your kid is comfortable with</a:t>
            </a:r>
            <a:endParaRPr i="1" sz="1600">
              <a:latin typeface="Comic Sans MS"/>
              <a:ea typeface="Comic Sans MS"/>
              <a:cs typeface="Comic Sans MS"/>
              <a:sym typeface="Comic Sans MS"/>
            </a:endParaRPr>
          </a:p>
        </p:txBody>
      </p:sp>
      <p:sp>
        <p:nvSpPr>
          <p:cNvPr id="432" name="Google Shape;432;p7"/>
          <p:cNvSpPr txBox="1"/>
          <p:nvPr>
            <p:ph idx="2" type="body"/>
          </p:nvPr>
        </p:nvSpPr>
        <p:spPr>
          <a:xfrm>
            <a:off x="660400" y="3378926"/>
            <a:ext cx="4754880" cy="3001554"/>
          </a:xfrm>
          <a:prstGeom prst="rect">
            <a:avLst/>
          </a:prstGeom>
          <a:noFill/>
          <a:ln>
            <a:noFill/>
          </a:ln>
        </p:spPr>
        <p:txBody>
          <a:bodyPr anchorCtr="0" anchor="t" bIns="45700" lIns="91425" spcFirstLastPara="1" rIns="91425" wrap="square" tIns="45700">
            <a:normAutofit/>
          </a:bodyPr>
          <a:lstStyle/>
          <a:p>
            <a:pPr indent="-180000" lvl="0" marL="180000" rtl="0" algn="l">
              <a:lnSpc>
                <a:spcPct val="90000"/>
              </a:lnSpc>
              <a:spcBef>
                <a:spcPts val="0"/>
              </a:spcBef>
              <a:spcAft>
                <a:spcPts val="0"/>
              </a:spcAft>
              <a:buClr>
                <a:schemeClr val="accent2"/>
              </a:buClr>
              <a:buSzPts val="1800"/>
              <a:buChar char="•"/>
            </a:pPr>
            <a:r>
              <a:rPr b="1" lang="en-GB" sz="1800">
                <a:solidFill>
                  <a:schemeClr val="accent1"/>
                </a:solidFill>
                <a:latin typeface="Comic Sans MS"/>
                <a:ea typeface="Comic Sans MS"/>
                <a:cs typeface="Comic Sans MS"/>
                <a:sym typeface="Comic Sans MS"/>
              </a:rPr>
              <a:t>Automatic Attendance: </a:t>
            </a:r>
            <a:r>
              <a:rPr lang="en-GB" sz="1800">
                <a:solidFill>
                  <a:schemeClr val="accent1"/>
                </a:solidFill>
                <a:latin typeface="Comic Sans MS"/>
                <a:ea typeface="Comic Sans MS"/>
                <a:cs typeface="Comic Sans MS"/>
                <a:sym typeface="Comic Sans MS"/>
              </a:rPr>
              <a:t>After installing the RFID devices, parents get automatic SMS notification when the child enters or leaves the school.</a:t>
            </a:r>
            <a:endParaRPr/>
          </a:p>
          <a:p>
            <a:pPr indent="-180000" lvl="0" marL="180000" rtl="0" algn="l">
              <a:lnSpc>
                <a:spcPct val="90000"/>
              </a:lnSpc>
              <a:spcBef>
                <a:spcPts val="600"/>
              </a:spcBef>
              <a:spcAft>
                <a:spcPts val="0"/>
              </a:spcAft>
              <a:buClr>
                <a:schemeClr val="accent2"/>
              </a:buClr>
              <a:buSzPts val="1800"/>
              <a:buChar char="•"/>
            </a:pPr>
            <a:r>
              <a:rPr b="1" lang="en-GB" sz="1800">
                <a:solidFill>
                  <a:schemeClr val="accent1"/>
                </a:solidFill>
                <a:latin typeface="Comic Sans MS"/>
                <a:ea typeface="Comic Sans MS"/>
                <a:cs typeface="Comic Sans MS"/>
                <a:sym typeface="Comic Sans MS"/>
              </a:rPr>
              <a:t>Communication</a:t>
            </a:r>
            <a:r>
              <a:rPr lang="en-GB" sz="1800">
                <a:solidFill>
                  <a:schemeClr val="accent1"/>
                </a:solidFill>
                <a:latin typeface="Comic Sans MS"/>
                <a:ea typeface="Comic Sans MS"/>
                <a:cs typeface="Comic Sans MS"/>
                <a:sym typeface="Comic Sans MS"/>
              </a:rPr>
              <a:t>: RFID system &amp; software helps you to make a better communication system between student/ Parents &amp; Teacher</a:t>
            </a:r>
            <a:endParaRPr sz="1800">
              <a:solidFill>
                <a:schemeClr val="accent1"/>
              </a:solidFill>
              <a:latin typeface="Comic Sans MS"/>
              <a:ea typeface="Comic Sans MS"/>
              <a:cs typeface="Comic Sans MS"/>
              <a:sym typeface="Comic Sans MS"/>
            </a:endParaRPr>
          </a:p>
        </p:txBody>
      </p:sp>
      <p:sp>
        <p:nvSpPr>
          <p:cNvPr id="433" name="Google Shape;433;p7"/>
          <p:cNvSpPr txBox="1"/>
          <p:nvPr>
            <p:ph idx="11" type="ftr"/>
          </p:nvPr>
        </p:nvSpPr>
        <p:spPr>
          <a:xfrm>
            <a:off x="911225" y="5945824"/>
            <a:ext cx="3721735" cy="365125"/>
          </a:xfrm>
          <a:prstGeom prst="rect">
            <a:avLst/>
          </a:prstGeom>
          <a:noFill/>
          <a:ln>
            <a:noFill/>
          </a:ln>
        </p:spPr>
        <p:txBody>
          <a:bodyPr anchorCtr="0" anchor="ctr" bIns="45700" lIns="0" spcFirstLastPara="1" rIns="91425" wrap="square" tIns="45700">
            <a:noAutofit/>
          </a:bodyPr>
          <a:lstStyle/>
          <a:p>
            <a:pPr indent="0" lvl="0" marL="0" rtl="0" algn="l">
              <a:spcBef>
                <a:spcPts val="0"/>
              </a:spcBef>
              <a:spcAft>
                <a:spcPts val="0"/>
              </a:spcAft>
              <a:buNone/>
            </a:pPr>
            <a:r>
              <a:rPr lang="en-GB"/>
              <a:t>RFID Attendance Management</a:t>
            </a:r>
            <a:endParaRPr/>
          </a:p>
        </p:txBody>
      </p:sp>
      <p:sp>
        <p:nvSpPr>
          <p:cNvPr id="434" name="Google Shape;434;p7"/>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pic>
        <p:nvPicPr>
          <p:cNvPr id="435" name="Google Shape;435;p7"/>
          <p:cNvPicPr preferRelativeResize="0"/>
          <p:nvPr>
            <p:ph idx="3" type="pic"/>
          </p:nvPr>
        </p:nvPicPr>
        <p:blipFill rotWithShape="1">
          <a:blip r:embed="rId3">
            <a:alphaModFix/>
          </a:blip>
          <a:srcRect b="0" l="0" r="0" t="0"/>
          <a:stretch/>
        </p:blipFill>
        <p:spPr>
          <a:xfrm rot="720000">
            <a:off x="6384187" y="209524"/>
            <a:ext cx="4647699" cy="5472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8"/>
          <p:cNvSpPr txBox="1"/>
          <p:nvPr>
            <p:ph type="title"/>
          </p:nvPr>
        </p:nvSpPr>
        <p:spPr>
          <a:xfrm rot="-360000">
            <a:off x="249568" y="1148782"/>
            <a:ext cx="4490827" cy="73441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1"/>
              </a:buClr>
              <a:buSzPts val="3200"/>
              <a:buFont typeface="Comic Sans MS"/>
              <a:buNone/>
            </a:pPr>
            <a:r>
              <a:rPr lang="en-GB" sz="3200"/>
              <a:t>Benefits for the school</a:t>
            </a:r>
            <a:endParaRPr sz="3200"/>
          </a:p>
        </p:txBody>
      </p:sp>
      <p:sp>
        <p:nvSpPr>
          <p:cNvPr id="441" name="Google Shape;441;p8"/>
          <p:cNvSpPr txBox="1"/>
          <p:nvPr>
            <p:ph idx="2" type="body"/>
          </p:nvPr>
        </p:nvSpPr>
        <p:spPr>
          <a:xfrm>
            <a:off x="386080" y="2322362"/>
            <a:ext cx="5080000" cy="3440091"/>
          </a:xfrm>
          <a:prstGeom prst="rect">
            <a:avLst/>
          </a:prstGeom>
          <a:noFill/>
          <a:ln>
            <a:noFill/>
          </a:ln>
        </p:spPr>
        <p:txBody>
          <a:bodyPr anchorCtr="0" anchor="t" bIns="45700" lIns="91425" spcFirstLastPara="1" rIns="91425" wrap="square" tIns="45700">
            <a:noAutofit/>
          </a:bodyPr>
          <a:lstStyle/>
          <a:p>
            <a:pPr indent="-180000" lvl="0" marL="180000" rtl="0" algn="l">
              <a:lnSpc>
                <a:spcPct val="90000"/>
              </a:lnSpc>
              <a:spcBef>
                <a:spcPts val="0"/>
              </a:spcBef>
              <a:spcAft>
                <a:spcPts val="0"/>
              </a:spcAft>
              <a:buClr>
                <a:schemeClr val="accent2"/>
              </a:buClr>
              <a:buSzPts val="2200"/>
              <a:buChar char="•"/>
            </a:pPr>
            <a:r>
              <a:rPr b="1" lang="en-GB" sz="2200">
                <a:solidFill>
                  <a:schemeClr val="accent1"/>
                </a:solidFill>
                <a:latin typeface="Comic Sans MS"/>
                <a:ea typeface="Comic Sans MS"/>
                <a:cs typeface="Comic Sans MS"/>
                <a:sym typeface="Comic Sans MS"/>
              </a:rPr>
              <a:t>Centralised: </a:t>
            </a:r>
            <a:r>
              <a:rPr lang="en-GB" sz="2200">
                <a:solidFill>
                  <a:schemeClr val="accent1"/>
                </a:solidFill>
                <a:latin typeface="Comic Sans MS"/>
                <a:ea typeface="Comic Sans MS"/>
                <a:cs typeface="Comic Sans MS"/>
                <a:sym typeface="Comic Sans MS"/>
              </a:rPr>
              <a:t>attendance system keeps track of student attendance across multiple campuses.</a:t>
            </a:r>
            <a:endParaRPr/>
          </a:p>
          <a:p>
            <a:pPr indent="-180000" lvl="0" marL="180000" rtl="0" algn="l">
              <a:lnSpc>
                <a:spcPct val="90000"/>
              </a:lnSpc>
              <a:spcBef>
                <a:spcPts val="600"/>
              </a:spcBef>
              <a:spcAft>
                <a:spcPts val="0"/>
              </a:spcAft>
              <a:buClr>
                <a:schemeClr val="accent2"/>
              </a:buClr>
              <a:buSzPts val="2200"/>
              <a:buChar char="•"/>
            </a:pPr>
            <a:r>
              <a:rPr b="1" lang="en-GB" sz="2200">
                <a:solidFill>
                  <a:schemeClr val="accent1"/>
                </a:solidFill>
                <a:latin typeface="Comic Sans MS"/>
                <a:ea typeface="Comic Sans MS"/>
                <a:cs typeface="Comic Sans MS"/>
                <a:sym typeface="Comic Sans MS"/>
              </a:rPr>
              <a:t>Reports: </a:t>
            </a:r>
            <a:r>
              <a:rPr lang="en-GB" sz="2200">
                <a:solidFill>
                  <a:schemeClr val="accent1"/>
                </a:solidFill>
                <a:latin typeface="Comic Sans MS"/>
                <a:ea typeface="Comic Sans MS"/>
                <a:cs typeface="Comic Sans MS"/>
                <a:sym typeface="Comic Sans MS"/>
              </a:rPr>
              <a:t>Generate attendance report in a single click.</a:t>
            </a:r>
            <a:endParaRPr/>
          </a:p>
          <a:p>
            <a:pPr indent="-180000" lvl="0" marL="180000" rtl="0" algn="l">
              <a:lnSpc>
                <a:spcPct val="90000"/>
              </a:lnSpc>
              <a:spcBef>
                <a:spcPts val="600"/>
              </a:spcBef>
              <a:spcAft>
                <a:spcPts val="0"/>
              </a:spcAft>
              <a:buClr>
                <a:schemeClr val="accent2"/>
              </a:buClr>
              <a:buSzPts val="2200"/>
              <a:buChar char="•"/>
            </a:pPr>
            <a:r>
              <a:rPr b="1" lang="en-GB" sz="2200">
                <a:solidFill>
                  <a:schemeClr val="accent1"/>
                </a:solidFill>
                <a:latin typeface="Comic Sans MS"/>
                <a:ea typeface="Comic Sans MS"/>
                <a:cs typeface="Comic Sans MS"/>
                <a:sym typeface="Comic Sans MS"/>
              </a:rPr>
              <a:t>RFID Card: </a:t>
            </a:r>
            <a:r>
              <a:rPr lang="en-GB" sz="2200">
                <a:solidFill>
                  <a:schemeClr val="accent1"/>
                </a:solidFill>
                <a:latin typeface="Comic Sans MS"/>
                <a:ea typeface="Comic Sans MS"/>
                <a:cs typeface="Comic Sans MS"/>
                <a:sym typeface="Comic Sans MS"/>
              </a:rPr>
              <a:t>We provide complete student RFID ID card.</a:t>
            </a:r>
            <a:endParaRPr/>
          </a:p>
          <a:p>
            <a:pPr indent="-180000" lvl="0" marL="180000" rtl="0" algn="l">
              <a:lnSpc>
                <a:spcPct val="90000"/>
              </a:lnSpc>
              <a:spcBef>
                <a:spcPts val="600"/>
              </a:spcBef>
              <a:spcAft>
                <a:spcPts val="0"/>
              </a:spcAft>
              <a:buClr>
                <a:schemeClr val="accent2"/>
              </a:buClr>
              <a:buSzPts val="2200"/>
              <a:buChar char="•"/>
            </a:pPr>
            <a:r>
              <a:rPr b="1" lang="en-GB" sz="2200">
                <a:solidFill>
                  <a:schemeClr val="accent1"/>
                </a:solidFill>
                <a:latin typeface="Comic Sans MS"/>
                <a:ea typeface="Comic Sans MS"/>
                <a:cs typeface="Comic Sans MS"/>
                <a:sym typeface="Comic Sans MS"/>
              </a:rPr>
              <a:t>SMS &amp; Notification: Y</a:t>
            </a:r>
            <a:r>
              <a:rPr lang="en-GB" sz="2200">
                <a:solidFill>
                  <a:schemeClr val="accent1"/>
                </a:solidFill>
                <a:latin typeface="Comic Sans MS"/>
                <a:ea typeface="Comic Sans MS"/>
                <a:cs typeface="Comic Sans MS"/>
                <a:sym typeface="Comic Sans MS"/>
              </a:rPr>
              <a:t>ou can send any information to a group of students or parents in a single click</a:t>
            </a:r>
            <a:endParaRPr sz="2200">
              <a:solidFill>
                <a:schemeClr val="accent1"/>
              </a:solidFill>
              <a:latin typeface="Comic Sans MS"/>
              <a:ea typeface="Comic Sans MS"/>
              <a:cs typeface="Comic Sans MS"/>
              <a:sym typeface="Comic Sans MS"/>
            </a:endParaRPr>
          </a:p>
        </p:txBody>
      </p:sp>
      <p:sp>
        <p:nvSpPr>
          <p:cNvPr id="442" name="Google Shape;442;p8"/>
          <p:cNvSpPr txBox="1"/>
          <p:nvPr>
            <p:ph idx="11" type="ftr"/>
          </p:nvPr>
        </p:nvSpPr>
        <p:spPr>
          <a:xfrm>
            <a:off x="911225" y="5945824"/>
            <a:ext cx="3559175" cy="365125"/>
          </a:xfrm>
          <a:prstGeom prst="rect">
            <a:avLst/>
          </a:prstGeom>
          <a:noFill/>
          <a:ln>
            <a:noFill/>
          </a:ln>
        </p:spPr>
        <p:txBody>
          <a:bodyPr anchorCtr="0" anchor="ctr" bIns="45700" lIns="0" spcFirstLastPara="1" rIns="91425" wrap="square" tIns="45700">
            <a:noAutofit/>
          </a:bodyPr>
          <a:lstStyle/>
          <a:p>
            <a:pPr indent="0" lvl="0" marL="0" rtl="0" algn="l">
              <a:spcBef>
                <a:spcPts val="0"/>
              </a:spcBef>
              <a:spcAft>
                <a:spcPts val="0"/>
              </a:spcAft>
              <a:buNone/>
            </a:pPr>
            <a:r>
              <a:rPr lang="en-GB"/>
              <a:t>RFID Attendance Management</a:t>
            </a:r>
            <a:endParaRPr/>
          </a:p>
        </p:txBody>
      </p:sp>
      <p:sp>
        <p:nvSpPr>
          <p:cNvPr id="443" name="Google Shape;443;p8"/>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GB"/>
              <a:t>6</a:t>
            </a:r>
            <a:endParaRPr/>
          </a:p>
        </p:txBody>
      </p:sp>
      <p:pic>
        <p:nvPicPr>
          <p:cNvPr id="444" name="Google Shape;444;p8"/>
          <p:cNvPicPr preferRelativeResize="0"/>
          <p:nvPr>
            <p:ph idx="3" type="pic"/>
          </p:nvPr>
        </p:nvPicPr>
        <p:blipFill rotWithShape="1">
          <a:blip r:embed="rId3">
            <a:alphaModFix/>
          </a:blip>
          <a:srcRect b="0" l="26201" r="26200" t="0"/>
          <a:stretch/>
        </p:blipFill>
        <p:spPr>
          <a:xfrm rot="720000">
            <a:off x="6384187" y="209524"/>
            <a:ext cx="4647699" cy="54721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9"/>
          <p:cNvSpPr txBox="1"/>
          <p:nvPr>
            <p:ph idx="12" type="sldNum"/>
          </p:nvPr>
        </p:nvSpPr>
        <p:spPr>
          <a:xfrm>
            <a:off x="11163743" y="5945824"/>
            <a:ext cx="642257"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GB"/>
              <a:t>‹#›</a:t>
            </a:fld>
            <a:endParaRPr/>
          </a:p>
        </p:txBody>
      </p:sp>
      <p:sp>
        <p:nvSpPr>
          <p:cNvPr id="450" name="Google Shape;450;p9"/>
          <p:cNvSpPr txBox="1"/>
          <p:nvPr/>
        </p:nvSpPr>
        <p:spPr>
          <a:xfrm>
            <a:off x="3474118" y="2660036"/>
            <a:ext cx="6321816" cy="193899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GB" sz="4000">
                <a:solidFill>
                  <a:srgbClr val="0070C0"/>
                </a:solidFill>
                <a:latin typeface="Bookman Old Style"/>
                <a:ea typeface="Bookman Old Style"/>
                <a:cs typeface="Bookman Old Style"/>
                <a:sym typeface="Bookman Old Style"/>
              </a:rPr>
              <a:t>Students Attendance Management System </a:t>
            </a:r>
            <a:endParaRPr/>
          </a:p>
          <a:p>
            <a:pPr indent="0" lvl="0" marL="0" marR="0" rtl="0" algn="ctr">
              <a:spcBef>
                <a:spcPts val="0"/>
              </a:spcBef>
              <a:spcAft>
                <a:spcPts val="0"/>
              </a:spcAft>
              <a:buNone/>
            </a:pPr>
            <a:r>
              <a:rPr b="1" lang="en-GB" sz="4000">
                <a:solidFill>
                  <a:schemeClr val="dk2"/>
                </a:solidFill>
                <a:latin typeface="Bookman Old Style"/>
                <a:ea typeface="Bookman Old Style"/>
                <a:cs typeface="Bookman Old Style"/>
                <a:sym typeface="Bookman Old Style"/>
              </a:rPr>
              <a:t>(Key Challenges)</a:t>
            </a:r>
            <a:endParaRPr/>
          </a:p>
        </p:txBody>
      </p:sp>
      <p:sp>
        <p:nvSpPr>
          <p:cNvPr id="451" name="Google Shape;451;p9"/>
          <p:cNvSpPr txBox="1"/>
          <p:nvPr>
            <p:ph type="title"/>
          </p:nvPr>
        </p:nvSpPr>
        <p:spPr>
          <a:xfrm rot="-360000">
            <a:off x="455068" y="874077"/>
            <a:ext cx="3632226" cy="1091949"/>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600"/>
              <a:buFont typeface="Comic Sans MS"/>
              <a:buNone/>
            </a:pPr>
            <a:r>
              <a:rPr lang="en-GB" sz="3600"/>
              <a:t>Existing Approaches</a:t>
            </a:r>
            <a:endParaRPr sz="36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22">
      <a:dk1>
        <a:srgbClr val="9D0F00"/>
      </a:dk1>
      <a:lt1>
        <a:srgbClr val="FFFFFF"/>
      </a:lt1>
      <a:dk2>
        <a:srgbClr val="D30F00"/>
      </a:dk2>
      <a:lt2>
        <a:srgbClr val="C07400"/>
      </a:lt2>
      <a:accent1>
        <a:srgbClr val="005CC9"/>
      </a:accent1>
      <a:accent2>
        <a:srgbClr val="008EDC"/>
      </a:accent2>
      <a:accent3>
        <a:srgbClr val="3DA800"/>
      </a:accent3>
      <a:accent4>
        <a:srgbClr val="4D4D4D"/>
      </a:accent4>
      <a:accent5>
        <a:srgbClr val="FFAA00"/>
      </a:accent5>
      <a:accent6>
        <a:srgbClr val="1F7100"/>
      </a:accent6>
      <a:hlink>
        <a:srgbClr val="D30F00"/>
      </a:hlink>
      <a:folHlink>
        <a:srgbClr val="D30F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2019-07-03T19:23:14Z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